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  <p:sldMasterId id="2147483772" r:id="rId2"/>
    <p:sldMasterId id="2147483784" r:id="rId3"/>
    <p:sldMasterId id="2147483796" r:id="rId4"/>
    <p:sldMasterId id="2147483808" r:id="rId5"/>
  </p:sldMasterIdLst>
  <p:notesMasterIdLst>
    <p:notesMasterId r:id="rId98"/>
  </p:notesMasterIdLst>
  <p:sldIdLst>
    <p:sldId id="256" r:id="rId6"/>
    <p:sldId id="690" r:id="rId7"/>
    <p:sldId id="691" r:id="rId8"/>
    <p:sldId id="703" r:id="rId9"/>
    <p:sldId id="692" r:id="rId10"/>
    <p:sldId id="334" r:id="rId11"/>
    <p:sldId id="382" r:id="rId12"/>
    <p:sldId id="335" r:id="rId13"/>
    <p:sldId id="381" r:id="rId14"/>
    <p:sldId id="363" r:id="rId15"/>
    <p:sldId id="364" r:id="rId16"/>
    <p:sldId id="353" r:id="rId17"/>
    <p:sldId id="354" r:id="rId18"/>
    <p:sldId id="337" r:id="rId19"/>
    <p:sldId id="286" r:id="rId20"/>
    <p:sldId id="284" r:id="rId21"/>
    <p:sldId id="383" r:id="rId22"/>
    <p:sldId id="384" r:id="rId23"/>
    <p:sldId id="385" r:id="rId24"/>
    <p:sldId id="386" r:id="rId25"/>
    <p:sldId id="387" r:id="rId26"/>
    <p:sldId id="388" r:id="rId27"/>
    <p:sldId id="390" r:id="rId28"/>
    <p:sldId id="389" r:id="rId29"/>
    <p:sldId id="391" r:id="rId30"/>
    <p:sldId id="693" r:id="rId31"/>
    <p:sldId id="347" r:id="rId32"/>
    <p:sldId id="392" r:id="rId33"/>
    <p:sldId id="352" r:id="rId34"/>
    <p:sldId id="368" r:id="rId35"/>
    <p:sldId id="702" r:id="rId36"/>
    <p:sldId id="282" r:id="rId37"/>
    <p:sldId id="340" r:id="rId38"/>
    <p:sldId id="369" r:id="rId39"/>
    <p:sldId id="283" r:id="rId40"/>
    <p:sldId id="341" r:id="rId41"/>
    <p:sldId id="280" r:id="rId42"/>
    <p:sldId id="296" r:id="rId43"/>
    <p:sldId id="290" r:id="rId44"/>
    <p:sldId id="343" r:id="rId45"/>
    <p:sldId id="344" r:id="rId46"/>
    <p:sldId id="292" r:id="rId47"/>
    <p:sldId id="298" r:id="rId48"/>
    <p:sldId id="295" r:id="rId49"/>
    <p:sldId id="694" r:id="rId50"/>
    <p:sldId id="695" r:id="rId51"/>
    <p:sldId id="297" r:id="rId52"/>
    <p:sldId id="697" r:id="rId53"/>
    <p:sldId id="293" r:id="rId54"/>
    <p:sldId id="615" r:id="rId55"/>
    <p:sldId id="299" r:id="rId56"/>
    <p:sldId id="300" r:id="rId57"/>
    <p:sldId id="374" r:id="rId58"/>
    <p:sldId id="614" r:id="rId59"/>
    <p:sldId id="348" r:id="rId60"/>
    <p:sldId id="301" r:id="rId61"/>
    <p:sldId id="302" r:id="rId62"/>
    <p:sldId id="349" r:id="rId63"/>
    <p:sldId id="307" r:id="rId64"/>
    <p:sldId id="393" r:id="rId65"/>
    <p:sldId id="303" r:id="rId66"/>
    <p:sldId id="304" r:id="rId67"/>
    <p:sldId id="420" r:id="rId68"/>
    <p:sldId id="376" r:id="rId69"/>
    <p:sldId id="306" r:id="rId70"/>
    <p:sldId id="350" r:id="rId71"/>
    <p:sldId id="701" r:id="rId72"/>
    <p:sldId id="375" r:id="rId73"/>
    <p:sldId id="377" r:id="rId74"/>
    <p:sldId id="370" r:id="rId75"/>
    <p:sldId id="372" r:id="rId76"/>
    <p:sldId id="308" r:id="rId77"/>
    <p:sldId id="309" r:id="rId78"/>
    <p:sldId id="345" r:id="rId79"/>
    <p:sldId id="310" r:id="rId80"/>
    <p:sldId id="379" r:id="rId81"/>
    <p:sldId id="311" r:id="rId82"/>
    <p:sldId id="698" r:id="rId83"/>
    <p:sldId id="346" r:id="rId84"/>
    <p:sldId id="312" r:id="rId85"/>
    <p:sldId id="380" r:id="rId86"/>
    <p:sldId id="699" r:id="rId87"/>
    <p:sldId id="700" r:id="rId88"/>
    <p:sldId id="351" r:id="rId89"/>
    <p:sldId id="313" r:id="rId90"/>
    <p:sldId id="371" r:id="rId91"/>
    <p:sldId id="373" r:id="rId92"/>
    <p:sldId id="314" r:id="rId93"/>
    <p:sldId id="355" r:id="rId94"/>
    <p:sldId id="315" r:id="rId95"/>
    <p:sldId id="316" r:id="rId96"/>
    <p:sldId id="613" r:id="rId9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900C974D-0555-7046-B822-5CF1FEA05D78}">
          <p14:sldIdLst>
            <p14:sldId id="256"/>
            <p14:sldId id="690"/>
            <p14:sldId id="691"/>
            <p14:sldId id="703"/>
            <p14:sldId id="692"/>
            <p14:sldId id="334"/>
          </p14:sldIdLst>
        </p14:section>
        <p14:section name="recap" id="{B4E64E83-12DA-EF4C-9598-646EA1D26144}">
          <p14:sldIdLst>
            <p14:sldId id="382"/>
            <p14:sldId id="335"/>
            <p14:sldId id="381"/>
            <p14:sldId id="363"/>
            <p14:sldId id="364"/>
          </p14:sldIdLst>
        </p14:section>
        <p14:section name="today" id="{C22C9E86-7D89-7E4A-B319-369AA850F255}">
          <p14:sldIdLst>
            <p14:sldId id="353"/>
            <p14:sldId id="354"/>
            <p14:sldId id="337"/>
            <p14:sldId id="286"/>
            <p14:sldId id="284"/>
          </p14:sldIdLst>
        </p14:section>
        <p14:section name="estimateF" id="{5ADCA48D-A33A-F34D-B834-8C8E44FFC091}">
          <p14:sldIdLst>
            <p14:sldId id="383"/>
            <p14:sldId id="384"/>
            <p14:sldId id="385"/>
            <p14:sldId id="386"/>
            <p14:sldId id="387"/>
            <p14:sldId id="388"/>
            <p14:sldId id="390"/>
            <p14:sldId id="389"/>
            <p14:sldId id="391"/>
          </p14:sldIdLst>
        </p14:section>
        <p14:section name="evaluating model" id="{9FAC6793-E1E5-554E-BDFD-4F3F3F26A9DA}">
          <p14:sldIdLst>
            <p14:sldId id="693"/>
            <p14:sldId id="347"/>
            <p14:sldId id="392"/>
          </p14:sldIdLst>
        </p14:section>
        <p14:section name="classification" id="{E137E1DD-5D5D-3B4A-8DB2-9BA5D9281A98}">
          <p14:sldIdLst>
            <p14:sldId id="352"/>
            <p14:sldId id="368"/>
            <p14:sldId id="702"/>
            <p14:sldId id="282"/>
            <p14:sldId id="340"/>
            <p14:sldId id="369"/>
            <p14:sldId id="283"/>
            <p14:sldId id="341"/>
            <p14:sldId id="280"/>
            <p14:sldId id="296"/>
            <p14:sldId id="290"/>
            <p14:sldId id="343"/>
            <p14:sldId id="344"/>
            <p14:sldId id="292"/>
            <p14:sldId id="298"/>
            <p14:sldId id="295"/>
            <p14:sldId id="694"/>
            <p14:sldId id="695"/>
            <p14:sldId id="297"/>
            <p14:sldId id="697"/>
            <p14:sldId id="293"/>
            <p14:sldId id="615"/>
            <p14:sldId id="299"/>
            <p14:sldId id="300"/>
            <p14:sldId id="374"/>
            <p14:sldId id="614"/>
          </p14:sldIdLst>
        </p14:section>
        <p14:section name="scoring" id="{1E8C8DCB-0FD1-D844-894A-29936696EDA5}">
          <p14:sldIdLst>
            <p14:sldId id="348"/>
            <p14:sldId id="301"/>
            <p14:sldId id="302"/>
            <p14:sldId id="349"/>
            <p14:sldId id="307"/>
            <p14:sldId id="393"/>
            <p14:sldId id="303"/>
            <p14:sldId id="304"/>
            <p14:sldId id="420"/>
            <p14:sldId id="376"/>
            <p14:sldId id="306"/>
            <p14:sldId id="350"/>
            <p14:sldId id="701"/>
            <p14:sldId id="375"/>
            <p14:sldId id="377"/>
          </p14:sldIdLst>
        </p14:section>
        <p14:section name="probability" id="{41C53134-E268-014D-952F-735B32E874AF}">
          <p14:sldIdLst>
            <p14:sldId id="370"/>
            <p14:sldId id="372"/>
            <p14:sldId id="308"/>
            <p14:sldId id="309"/>
            <p14:sldId id="345"/>
            <p14:sldId id="310"/>
            <p14:sldId id="379"/>
            <p14:sldId id="311"/>
            <p14:sldId id="698"/>
            <p14:sldId id="346"/>
            <p14:sldId id="312"/>
            <p14:sldId id="380"/>
            <p14:sldId id="699"/>
            <p14:sldId id="700"/>
          </p14:sldIdLst>
        </p14:section>
        <p14:section name="ranking" id="{1AED9B44-78CC-8849-A667-ED6F4EC36286}">
          <p14:sldIdLst>
            <p14:sldId id="351"/>
            <p14:sldId id="313"/>
          </p14:sldIdLst>
        </p14:section>
        <p14:section name="cluster" id="{D0D829B8-718E-C643-B063-1959A2805DD2}">
          <p14:sldIdLst>
            <p14:sldId id="371"/>
            <p14:sldId id="373"/>
            <p14:sldId id="314"/>
            <p14:sldId id="355"/>
            <p14:sldId id="315"/>
            <p14:sldId id="316"/>
            <p14:sldId id="6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276"/>
    <p:restoredTop sz="93336"/>
  </p:normalViewPr>
  <p:slideViewPr>
    <p:cSldViewPr snapToGrid="0" snapToObjects="1">
      <p:cViewPr varScale="1">
        <p:scale>
          <a:sx n="211" d="100"/>
          <a:sy n="211" d="100"/>
        </p:scale>
        <p:origin x="214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81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CC4DB435-3345-4DB7-9559-4A29F696FAF0}"/>
    <pc:docChg chg="modSld">
      <pc:chgData name="" userId="" providerId="" clId="Web-{CC4DB435-3345-4DB7-9559-4A29F696FAF0}" dt="2019-06-17T06:26:21.082" v="70" actId="20577"/>
      <pc:docMkLst>
        <pc:docMk/>
      </pc:docMkLst>
      <pc:sldChg chg="modSp">
        <pc:chgData name="" userId="" providerId="" clId="Web-{CC4DB435-3345-4DB7-9559-4A29F696FAF0}" dt="2019-06-17T06:26:16.582" v="68" actId="20577"/>
        <pc:sldMkLst>
          <pc:docMk/>
          <pc:sldMk cId="2327334221" sldId="256"/>
        </pc:sldMkLst>
        <pc:spChg chg="mod">
          <ac:chgData name="" userId="" providerId="" clId="Web-{CC4DB435-3345-4DB7-9559-4A29F696FAF0}" dt="2019-06-17T06:26:16.582" v="68" actId="20577"/>
          <ac:spMkLst>
            <pc:docMk/>
            <pc:sldMk cId="2327334221" sldId="256"/>
            <ac:spMk id="3" creationId="{00000000-0000-0000-0000-000000000000}"/>
          </ac:spMkLst>
        </pc:spChg>
      </pc:sldChg>
      <pc:sldChg chg="modSp">
        <pc:chgData name="" userId="" providerId="" clId="Web-{CC4DB435-3345-4DB7-9559-4A29F696FAF0}" dt="2019-06-17T06:20:13.659" v="4" actId="14100"/>
        <pc:sldMkLst>
          <pc:docMk/>
          <pc:sldMk cId="937752788" sldId="337"/>
        </pc:sldMkLst>
        <pc:spChg chg="mod">
          <ac:chgData name="" userId="" providerId="" clId="Web-{CC4DB435-3345-4DB7-9559-4A29F696FAF0}" dt="2019-06-17T06:20:13.659" v="4" actId="14100"/>
          <ac:spMkLst>
            <pc:docMk/>
            <pc:sldMk cId="937752788" sldId="337"/>
            <ac:spMk id="3" creationId="{B333103F-45E0-41C9-A9F7-0A27AD0951EA}"/>
          </ac:spMkLst>
        </pc:spChg>
      </pc:sldChg>
      <pc:sldChg chg="modSp">
        <pc:chgData name="" userId="" providerId="" clId="Web-{CC4DB435-3345-4DB7-9559-4A29F696FAF0}" dt="2019-06-17T06:20:25.174" v="9" actId="20577"/>
        <pc:sldMkLst>
          <pc:docMk/>
          <pc:sldMk cId="1245978787" sldId="383"/>
        </pc:sldMkLst>
        <pc:spChg chg="mod">
          <ac:chgData name="" userId="" providerId="" clId="Web-{CC4DB435-3345-4DB7-9559-4A29F696FAF0}" dt="2019-06-17T06:20:25.174" v="9" actId="20577"/>
          <ac:spMkLst>
            <pc:docMk/>
            <pc:sldMk cId="1245978787" sldId="383"/>
            <ac:spMk id="7" creationId="{00000000-0000-0000-0000-000000000000}"/>
          </ac:spMkLst>
        </pc:spChg>
      </pc:sldChg>
      <pc:sldChg chg="modSp">
        <pc:chgData name="" userId="" providerId="" clId="Web-{CC4DB435-3345-4DB7-9559-4A29F696FAF0}" dt="2019-06-17T06:20:58.221" v="11" actId="1076"/>
        <pc:sldMkLst>
          <pc:docMk/>
          <pc:sldMk cId="1101262918" sldId="388"/>
        </pc:sldMkLst>
        <pc:spChg chg="mod">
          <ac:chgData name="" userId="" providerId="" clId="Web-{CC4DB435-3345-4DB7-9559-4A29F696FAF0}" dt="2019-06-17T06:20:58.221" v="11" actId="1076"/>
          <ac:spMkLst>
            <pc:docMk/>
            <pc:sldMk cId="1101262918" sldId="388"/>
            <ac:spMk id="4" creationId="{00000000-0000-0000-0000-000000000000}"/>
          </ac:spMkLst>
        </pc:spChg>
      </pc:sldChg>
      <pc:sldChg chg="modSp">
        <pc:chgData name="" userId="" providerId="" clId="Web-{CC4DB435-3345-4DB7-9559-4A29F696FAF0}" dt="2019-06-17T06:21:40.300" v="34" actId="1076"/>
        <pc:sldMkLst>
          <pc:docMk/>
          <pc:sldMk cId="86576741" sldId="390"/>
        </pc:sldMkLst>
        <pc:spChg chg="mod">
          <ac:chgData name="" userId="" providerId="" clId="Web-{CC4DB435-3345-4DB7-9559-4A29F696FAF0}" dt="2019-06-17T06:21:40.300" v="34" actId="1076"/>
          <ac:spMkLst>
            <pc:docMk/>
            <pc:sldMk cId="86576741" sldId="390"/>
            <ac:spMk id="8" creationId="{00000000-0000-0000-0000-000000000000}"/>
          </ac:spMkLst>
        </pc:spChg>
      </pc:sldChg>
      <pc:sldChg chg="modSp">
        <pc:chgData name="" userId="" providerId="" clId="Web-{CC4DB435-3345-4DB7-9559-4A29F696FAF0}" dt="2019-06-17T06:22:28.065" v="43" actId="1076"/>
        <pc:sldMkLst>
          <pc:docMk/>
          <pc:sldMk cId="2382169063" sldId="392"/>
        </pc:sldMkLst>
        <pc:spChg chg="mod">
          <ac:chgData name="" userId="" providerId="" clId="Web-{CC4DB435-3345-4DB7-9559-4A29F696FAF0}" dt="2019-06-17T06:22:28.065" v="43" actId="1076"/>
          <ac:spMkLst>
            <pc:docMk/>
            <pc:sldMk cId="2382169063" sldId="392"/>
            <ac:spMk id="5" creationId="{00000000-0000-0000-0000-000000000000}"/>
          </ac:spMkLst>
        </pc:spChg>
      </pc:sldChg>
    </pc:docChg>
  </pc:docChgLst>
  <pc:docChgLst>
    <pc:chgData clId="Web-{56D45DF3-7587-4310-AD36-11DFAAFB673E}"/>
    <pc:docChg chg="addSld delSld modSld modSection">
      <pc:chgData name="" userId="" providerId="" clId="Web-{56D45DF3-7587-4310-AD36-11DFAAFB673E}" dt="2019-06-12T08:20:37.209" v="645" actId="1076"/>
      <pc:docMkLst>
        <pc:docMk/>
      </pc:docMkLst>
      <pc:sldChg chg="addSp modSp">
        <pc:chgData name="" userId="" providerId="" clId="Web-{56D45DF3-7587-4310-AD36-11DFAAFB673E}" dt="2019-06-12T07:40:29.733" v="364" actId="1076"/>
        <pc:sldMkLst>
          <pc:docMk/>
          <pc:sldMk cId="234924362" sldId="280"/>
        </pc:sldMkLst>
        <pc:spChg chg="add mod">
          <ac:chgData name="" userId="" providerId="" clId="Web-{56D45DF3-7587-4310-AD36-11DFAAFB673E}" dt="2019-06-12T07:40:29.733" v="364" actId="1076"/>
          <ac:spMkLst>
            <pc:docMk/>
            <pc:sldMk cId="234924362" sldId="280"/>
            <ac:spMk id="4" creationId="{1E0FA707-E127-4C47-B828-F1A1CE20FF16}"/>
          </ac:spMkLst>
        </pc:spChg>
      </pc:sldChg>
      <pc:sldChg chg="modSp">
        <pc:chgData name="" userId="" providerId="" clId="Web-{56D45DF3-7587-4310-AD36-11DFAAFB673E}" dt="2019-06-12T07:29:57.075" v="307" actId="20577"/>
        <pc:sldMkLst>
          <pc:docMk/>
          <pc:sldMk cId="1184564548" sldId="282"/>
        </pc:sldMkLst>
        <pc:spChg chg="mod">
          <ac:chgData name="" userId="" providerId="" clId="Web-{56D45DF3-7587-4310-AD36-11DFAAFB673E}" dt="2019-06-12T07:29:57.075" v="307" actId="20577"/>
          <ac:spMkLst>
            <pc:docMk/>
            <pc:sldMk cId="1184564548" sldId="282"/>
            <ac:spMk id="3" creationId="{00000000-0000-0000-0000-000000000000}"/>
          </ac:spMkLst>
        </pc:spChg>
      </pc:sldChg>
      <pc:sldChg chg="addSp modSp">
        <pc:chgData name="" userId="" providerId="" clId="Web-{56D45DF3-7587-4310-AD36-11DFAAFB673E}" dt="2019-06-12T07:38:04.951" v="349" actId="1076"/>
        <pc:sldMkLst>
          <pc:docMk/>
          <pc:sldMk cId="41788567" sldId="283"/>
        </pc:sldMkLst>
        <pc:spChg chg="add mod">
          <ac:chgData name="" userId="" providerId="" clId="Web-{56D45DF3-7587-4310-AD36-11DFAAFB673E}" dt="2019-06-12T07:38:04.951" v="349" actId="1076"/>
          <ac:spMkLst>
            <pc:docMk/>
            <pc:sldMk cId="41788567" sldId="283"/>
            <ac:spMk id="4" creationId="{8517D923-ABE3-4647-A4F5-08D24985364E}"/>
          </ac:spMkLst>
        </pc:spChg>
      </pc:sldChg>
      <pc:sldChg chg="addSp">
        <pc:chgData name="" userId="" providerId="" clId="Web-{56D45DF3-7587-4310-AD36-11DFAAFB673E}" dt="2019-06-12T07:17:54.338" v="43"/>
        <pc:sldMkLst>
          <pc:docMk/>
          <pc:sldMk cId="747665750" sldId="284"/>
        </pc:sldMkLst>
        <pc:spChg chg="add">
          <ac:chgData name="" userId="" providerId="" clId="Web-{56D45DF3-7587-4310-AD36-11DFAAFB673E}" dt="2019-06-12T07:17:54.338" v="43"/>
          <ac:spMkLst>
            <pc:docMk/>
            <pc:sldMk cId="747665750" sldId="284"/>
            <ac:spMk id="2" creationId="{3030E953-E1B2-4F04-AC35-4542700C199C}"/>
          </ac:spMkLst>
        </pc:spChg>
      </pc:sldChg>
      <pc:sldChg chg="addSp modSp">
        <pc:chgData name="" userId="" providerId="" clId="Web-{56D45DF3-7587-4310-AD36-11DFAAFB673E}" dt="2019-06-12T07:17:50.369" v="41" actId="20577"/>
        <pc:sldMkLst>
          <pc:docMk/>
          <pc:sldMk cId="390039095" sldId="286"/>
        </pc:sldMkLst>
        <pc:spChg chg="add mod">
          <ac:chgData name="" userId="" providerId="" clId="Web-{56D45DF3-7587-4310-AD36-11DFAAFB673E}" dt="2019-06-12T07:17:50.369" v="41" actId="20577"/>
          <ac:spMkLst>
            <pc:docMk/>
            <pc:sldMk cId="390039095" sldId="286"/>
            <ac:spMk id="3" creationId="{37250C87-C3C1-4075-8A5D-BE4E66319083}"/>
          </ac:spMkLst>
        </pc:spChg>
      </pc:sldChg>
      <pc:sldChg chg="addSp modSp">
        <pc:chgData name="" userId="" providerId="" clId="Web-{56D45DF3-7587-4310-AD36-11DFAAFB673E}" dt="2019-06-12T07:42:25.030" v="383" actId="1076"/>
        <pc:sldMkLst>
          <pc:docMk/>
          <pc:sldMk cId="276426887" sldId="290"/>
        </pc:sldMkLst>
        <pc:spChg chg="mod">
          <ac:chgData name="" userId="" providerId="" clId="Web-{56D45DF3-7587-4310-AD36-11DFAAFB673E}" dt="2019-06-12T07:42:11.499" v="375" actId="20577"/>
          <ac:spMkLst>
            <pc:docMk/>
            <pc:sldMk cId="276426887" sldId="290"/>
            <ac:spMk id="3" creationId="{00000000-0000-0000-0000-000000000000}"/>
          </ac:spMkLst>
        </pc:spChg>
        <pc:spChg chg="add mod">
          <ac:chgData name="" userId="" providerId="" clId="Web-{56D45DF3-7587-4310-AD36-11DFAAFB673E}" dt="2019-06-12T07:42:25.030" v="383" actId="1076"/>
          <ac:spMkLst>
            <pc:docMk/>
            <pc:sldMk cId="276426887" sldId="290"/>
            <ac:spMk id="4" creationId="{CC9B40C9-180D-4249-8685-B7DF98DA5387}"/>
          </ac:spMkLst>
        </pc:spChg>
      </pc:sldChg>
      <pc:sldChg chg="addSp">
        <pc:chgData name="" userId="" providerId="" clId="Web-{56D45DF3-7587-4310-AD36-11DFAAFB673E}" dt="2019-06-12T07:43:24.436" v="386"/>
        <pc:sldMkLst>
          <pc:docMk/>
          <pc:sldMk cId="277934028" sldId="292"/>
        </pc:sldMkLst>
        <pc:spChg chg="add">
          <ac:chgData name="" userId="" providerId="" clId="Web-{56D45DF3-7587-4310-AD36-11DFAAFB673E}" dt="2019-06-12T07:43:24.436" v="386"/>
          <ac:spMkLst>
            <pc:docMk/>
            <pc:sldMk cId="277934028" sldId="292"/>
            <ac:spMk id="4" creationId="{387099B8-73ED-4ED4-A824-025997115E97}"/>
          </ac:spMkLst>
        </pc:spChg>
      </pc:sldChg>
      <pc:sldChg chg="addSp">
        <pc:chgData name="" userId="" providerId="" clId="Web-{56D45DF3-7587-4310-AD36-11DFAAFB673E}" dt="2019-06-12T07:45:08.687" v="390"/>
        <pc:sldMkLst>
          <pc:docMk/>
          <pc:sldMk cId="4184840068" sldId="293"/>
        </pc:sldMkLst>
        <pc:spChg chg="add">
          <ac:chgData name="" userId="" providerId="" clId="Web-{56D45DF3-7587-4310-AD36-11DFAAFB673E}" dt="2019-06-12T07:45:08.687" v="390"/>
          <ac:spMkLst>
            <pc:docMk/>
            <pc:sldMk cId="4184840068" sldId="293"/>
            <ac:spMk id="5" creationId="{BE3BE8A5-69F0-49F6-80FE-9687197CF02A}"/>
          </ac:spMkLst>
        </pc:spChg>
      </pc:sldChg>
      <pc:sldChg chg="addSp">
        <pc:chgData name="" userId="" providerId="" clId="Web-{56D45DF3-7587-4310-AD36-11DFAAFB673E}" dt="2019-06-12T07:44:05.749" v="388"/>
        <pc:sldMkLst>
          <pc:docMk/>
          <pc:sldMk cId="1512593580" sldId="295"/>
        </pc:sldMkLst>
        <pc:spChg chg="add">
          <ac:chgData name="" userId="" providerId="" clId="Web-{56D45DF3-7587-4310-AD36-11DFAAFB673E}" dt="2019-06-12T07:44:05.749" v="388"/>
          <ac:spMkLst>
            <pc:docMk/>
            <pc:sldMk cId="1512593580" sldId="295"/>
            <ac:spMk id="5" creationId="{75A276F6-4B5B-4F5A-849E-0D4F75DA92D0}"/>
          </ac:spMkLst>
        </pc:spChg>
      </pc:sldChg>
      <pc:sldChg chg="addSp modSp">
        <pc:chgData name="" userId="" providerId="" clId="Web-{56D45DF3-7587-4310-AD36-11DFAAFB673E}" dt="2019-06-12T07:40:57.327" v="372" actId="1076"/>
        <pc:sldMkLst>
          <pc:docMk/>
          <pc:sldMk cId="1809868247" sldId="296"/>
        </pc:sldMkLst>
        <pc:spChg chg="add mod">
          <ac:chgData name="" userId="" providerId="" clId="Web-{56D45DF3-7587-4310-AD36-11DFAAFB673E}" dt="2019-06-12T07:40:57.327" v="372" actId="1076"/>
          <ac:spMkLst>
            <pc:docMk/>
            <pc:sldMk cId="1809868247" sldId="296"/>
            <ac:spMk id="4" creationId="{D1F4B8E1-FF36-449B-923E-3B3088E102E6}"/>
          </ac:spMkLst>
        </pc:spChg>
      </pc:sldChg>
      <pc:sldChg chg="addSp">
        <pc:chgData name="" userId="" providerId="" clId="Web-{56D45DF3-7587-4310-AD36-11DFAAFB673E}" dt="2019-06-12T07:44:10.249" v="389"/>
        <pc:sldMkLst>
          <pc:docMk/>
          <pc:sldMk cId="1014762928" sldId="297"/>
        </pc:sldMkLst>
        <pc:spChg chg="add">
          <ac:chgData name="" userId="" providerId="" clId="Web-{56D45DF3-7587-4310-AD36-11DFAAFB673E}" dt="2019-06-12T07:44:10.249" v="389"/>
          <ac:spMkLst>
            <pc:docMk/>
            <pc:sldMk cId="1014762928" sldId="297"/>
            <ac:spMk id="5" creationId="{D4D2E140-A169-4B2E-954C-15D7C7786656}"/>
          </ac:spMkLst>
        </pc:spChg>
      </pc:sldChg>
      <pc:sldChg chg="addSp">
        <pc:chgData name="" userId="" providerId="" clId="Web-{56D45DF3-7587-4310-AD36-11DFAAFB673E}" dt="2019-06-12T07:43:54.405" v="387"/>
        <pc:sldMkLst>
          <pc:docMk/>
          <pc:sldMk cId="1714176574" sldId="298"/>
        </pc:sldMkLst>
        <pc:spChg chg="add">
          <ac:chgData name="" userId="" providerId="" clId="Web-{56D45DF3-7587-4310-AD36-11DFAAFB673E}" dt="2019-06-12T07:43:54.405" v="387"/>
          <ac:spMkLst>
            <pc:docMk/>
            <pc:sldMk cId="1714176574" sldId="298"/>
            <ac:spMk id="5" creationId="{AF4FA068-F17E-4E78-86E8-D6E54622FFFE}"/>
          </ac:spMkLst>
        </pc:spChg>
      </pc:sldChg>
      <pc:sldChg chg="addSp">
        <pc:chgData name="" userId="" providerId="" clId="Web-{56D45DF3-7587-4310-AD36-11DFAAFB673E}" dt="2019-06-12T07:45:43.202" v="392"/>
        <pc:sldMkLst>
          <pc:docMk/>
          <pc:sldMk cId="1388728560" sldId="299"/>
        </pc:sldMkLst>
        <pc:spChg chg="add">
          <ac:chgData name="" userId="" providerId="" clId="Web-{56D45DF3-7587-4310-AD36-11DFAAFB673E}" dt="2019-06-12T07:45:43.202" v="392"/>
          <ac:spMkLst>
            <pc:docMk/>
            <pc:sldMk cId="1388728560" sldId="299"/>
            <ac:spMk id="5" creationId="{09C17354-66CA-4D21-BDC1-8503FBAB42B0}"/>
          </ac:spMkLst>
        </pc:spChg>
      </pc:sldChg>
      <pc:sldChg chg="addSp">
        <pc:chgData name="" userId="" providerId="" clId="Web-{56D45DF3-7587-4310-AD36-11DFAAFB673E}" dt="2019-06-12T07:45:47.484" v="393"/>
        <pc:sldMkLst>
          <pc:docMk/>
          <pc:sldMk cId="1586177663" sldId="300"/>
        </pc:sldMkLst>
        <pc:spChg chg="add">
          <ac:chgData name="" userId="" providerId="" clId="Web-{56D45DF3-7587-4310-AD36-11DFAAFB673E}" dt="2019-06-12T07:45:47.484" v="393"/>
          <ac:spMkLst>
            <pc:docMk/>
            <pc:sldMk cId="1586177663" sldId="300"/>
            <ac:spMk id="3" creationId="{3CF88A68-37A2-4F56-AABD-67E4726BB589}"/>
          </ac:spMkLst>
        </pc:spChg>
      </pc:sldChg>
      <pc:sldChg chg="addSp modSp">
        <pc:chgData name="" userId="" providerId="" clId="Web-{56D45DF3-7587-4310-AD36-11DFAAFB673E}" dt="2019-06-12T07:58:09.361" v="494"/>
        <pc:sldMkLst>
          <pc:docMk/>
          <pc:sldMk cId="1962307573" sldId="301"/>
        </pc:sldMkLst>
        <pc:spChg chg="add mod">
          <ac:chgData name="" userId="" providerId="" clId="Web-{56D45DF3-7587-4310-AD36-11DFAAFB673E}" dt="2019-06-12T07:50:27.016" v="433" actId="1076"/>
          <ac:spMkLst>
            <pc:docMk/>
            <pc:sldMk cId="1962307573" sldId="301"/>
            <ac:spMk id="4" creationId="{74E58300-A9DD-46C2-90BA-AC5DFDAA8E03}"/>
          </ac:spMkLst>
        </pc:spChg>
        <pc:spChg chg="add">
          <ac:chgData name="" userId="" providerId="" clId="Web-{56D45DF3-7587-4310-AD36-11DFAAFB673E}" dt="2019-06-12T07:58:09.361" v="494"/>
          <ac:spMkLst>
            <pc:docMk/>
            <pc:sldMk cId="1962307573" sldId="301"/>
            <ac:spMk id="6" creationId="{56F18592-C682-43FC-A8DA-7B61E76F2126}"/>
          </ac:spMkLst>
        </pc:spChg>
      </pc:sldChg>
      <pc:sldChg chg="addSp modSp">
        <pc:chgData name="" userId="" providerId="" clId="Web-{56D45DF3-7587-4310-AD36-11DFAAFB673E}" dt="2019-06-12T07:51:48.047" v="468" actId="14100"/>
        <pc:sldMkLst>
          <pc:docMk/>
          <pc:sldMk cId="84137519" sldId="302"/>
        </pc:sldMkLst>
        <pc:spChg chg="add mod">
          <ac:chgData name="" userId="" providerId="" clId="Web-{56D45DF3-7587-4310-AD36-11DFAAFB673E}" dt="2019-06-12T07:51:44.329" v="467" actId="1076"/>
          <ac:spMkLst>
            <pc:docMk/>
            <pc:sldMk cId="84137519" sldId="302"/>
            <ac:spMk id="6" creationId="{B13BFCA0-CED0-4F3E-B6B8-B3A168DA77BB}"/>
          </ac:spMkLst>
        </pc:spChg>
        <pc:picChg chg="mod">
          <ac:chgData name="" userId="" providerId="" clId="Web-{56D45DF3-7587-4310-AD36-11DFAAFB673E}" dt="2019-06-12T07:51:48.047" v="468" actId="14100"/>
          <ac:picMkLst>
            <pc:docMk/>
            <pc:sldMk cId="84137519" sldId="302"/>
            <ac:picMk id="4" creationId="{00000000-0000-0000-0000-000000000000}"/>
          </ac:picMkLst>
        </pc:picChg>
      </pc:sldChg>
      <pc:sldChg chg="addSp modSp">
        <pc:chgData name="" userId="" providerId="" clId="Web-{56D45DF3-7587-4310-AD36-11DFAAFB673E}" dt="2019-06-12T07:57:44.955" v="485" actId="20577"/>
        <pc:sldMkLst>
          <pc:docMk/>
          <pc:sldMk cId="1722418521" sldId="303"/>
        </pc:sldMkLst>
        <pc:spChg chg="add mod">
          <ac:chgData name="" userId="" providerId="" clId="Web-{56D45DF3-7587-4310-AD36-11DFAAFB673E}" dt="2019-06-12T07:57:44.955" v="485" actId="20577"/>
          <ac:spMkLst>
            <pc:docMk/>
            <pc:sldMk cId="1722418521" sldId="303"/>
            <ac:spMk id="5" creationId="{F9EC0B54-9311-4BDA-854F-B87C2E2EC2FF}"/>
          </ac:spMkLst>
        </pc:spChg>
      </pc:sldChg>
      <pc:sldChg chg="addSp modSp">
        <pc:chgData name="" userId="" providerId="" clId="Web-{56D45DF3-7587-4310-AD36-11DFAAFB673E}" dt="2019-06-12T07:57:40.236" v="482" actId="20577"/>
        <pc:sldMkLst>
          <pc:docMk/>
          <pc:sldMk cId="778924723" sldId="304"/>
        </pc:sldMkLst>
        <pc:spChg chg="add mod">
          <ac:chgData name="" userId="" providerId="" clId="Web-{56D45DF3-7587-4310-AD36-11DFAAFB673E}" dt="2019-06-12T07:57:40.236" v="482" actId="20577"/>
          <ac:spMkLst>
            <pc:docMk/>
            <pc:sldMk cId="778924723" sldId="304"/>
            <ac:spMk id="5" creationId="{17552019-98BE-4224-BEF7-6ACE91270FFA}"/>
          </ac:spMkLst>
        </pc:spChg>
      </pc:sldChg>
      <pc:sldChg chg="addSp">
        <pc:chgData name="" userId="" providerId="" clId="Web-{56D45DF3-7587-4310-AD36-11DFAAFB673E}" dt="2019-06-12T08:04:07.378" v="501"/>
        <pc:sldMkLst>
          <pc:docMk/>
          <pc:sldMk cId="1771179815" sldId="306"/>
        </pc:sldMkLst>
        <pc:spChg chg="add">
          <ac:chgData name="" userId="" providerId="" clId="Web-{56D45DF3-7587-4310-AD36-11DFAAFB673E}" dt="2019-06-12T08:04:07.378" v="501"/>
          <ac:spMkLst>
            <pc:docMk/>
            <pc:sldMk cId="1771179815" sldId="306"/>
            <ac:spMk id="5" creationId="{28E820FA-162C-4101-B767-9A8E1DD95CB5}"/>
          </ac:spMkLst>
        </pc:spChg>
      </pc:sldChg>
      <pc:sldChg chg="addSp">
        <pc:chgData name="" userId="" providerId="" clId="Web-{56D45DF3-7587-4310-AD36-11DFAAFB673E}" dt="2019-06-12T07:58:00.798" v="492"/>
        <pc:sldMkLst>
          <pc:docMk/>
          <pc:sldMk cId="2023134107" sldId="307"/>
        </pc:sldMkLst>
        <pc:spChg chg="add">
          <ac:chgData name="" userId="" providerId="" clId="Web-{56D45DF3-7587-4310-AD36-11DFAAFB673E}" dt="2019-06-12T07:52:38.782" v="476"/>
          <ac:spMkLst>
            <pc:docMk/>
            <pc:sldMk cId="2023134107" sldId="307"/>
            <ac:spMk id="5" creationId="{8A6A6D4A-623D-4D0C-8A2A-160301D4152A}"/>
          </ac:spMkLst>
        </pc:spChg>
        <pc:spChg chg="add">
          <ac:chgData name="" userId="" providerId="" clId="Web-{56D45DF3-7587-4310-AD36-11DFAAFB673E}" dt="2019-06-12T07:58:00.798" v="492"/>
          <ac:spMkLst>
            <pc:docMk/>
            <pc:sldMk cId="2023134107" sldId="307"/>
            <ac:spMk id="7" creationId="{995BB008-0339-4C52-AADD-83FE2E44A555}"/>
          </ac:spMkLst>
        </pc:spChg>
      </pc:sldChg>
      <pc:sldChg chg="addSp modSp">
        <pc:chgData name="" userId="" providerId="" clId="Web-{56D45DF3-7587-4310-AD36-11DFAAFB673E}" dt="2019-06-12T08:11:16.348" v="573" actId="20577"/>
        <pc:sldMkLst>
          <pc:docMk/>
          <pc:sldMk cId="173819566" sldId="308"/>
        </pc:sldMkLst>
        <pc:spChg chg="add mod">
          <ac:chgData name="" userId="" providerId="" clId="Web-{56D45DF3-7587-4310-AD36-11DFAAFB673E}" dt="2019-06-12T08:11:16.348" v="573" actId="20577"/>
          <ac:spMkLst>
            <pc:docMk/>
            <pc:sldMk cId="173819566" sldId="308"/>
            <ac:spMk id="5" creationId="{FDB0D255-A9DA-42B8-A4EE-352F95C364D0}"/>
          </ac:spMkLst>
        </pc:spChg>
        <pc:picChg chg="mod">
          <ac:chgData name="" userId="" providerId="" clId="Web-{56D45DF3-7587-4310-AD36-11DFAAFB673E}" dt="2019-06-12T08:06:03.862" v="506" actId="14100"/>
          <ac:picMkLst>
            <pc:docMk/>
            <pc:sldMk cId="173819566" sldId="308"/>
            <ac:picMk id="4" creationId="{00000000-0000-0000-0000-000000000000}"/>
          </ac:picMkLst>
        </pc:picChg>
      </pc:sldChg>
      <pc:sldChg chg="addSp modSp">
        <pc:chgData name="" userId="" providerId="" clId="Web-{56D45DF3-7587-4310-AD36-11DFAAFB673E}" dt="2019-06-12T08:11:10.645" v="570" actId="20577"/>
        <pc:sldMkLst>
          <pc:docMk/>
          <pc:sldMk cId="865031216" sldId="309"/>
        </pc:sldMkLst>
        <pc:spChg chg="add mod">
          <ac:chgData name="" userId="" providerId="" clId="Web-{56D45DF3-7587-4310-AD36-11DFAAFB673E}" dt="2019-06-12T08:11:10.645" v="570" actId="20577"/>
          <ac:spMkLst>
            <pc:docMk/>
            <pc:sldMk cId="865031216" sldId="309"/>
            <ac:spMk id="4" creationId="{3F661A3A-CCCE-489D-9283-54260176EC09}"/>
          </ac:spMkLst>
        </pc:spChg>
      </pc:sldChg>
      <pc:sldChg chg="addSp modSp">
        <pc:chgData name="" userId="" providerId="" clId="Web-{56D45DF3-7587-4310-AD36-11DFAAFB673E}" dt="2019-06-12T08:10:57.738" v="564" actId="20577"/>
        <pc:sldMkLst>
          <pc:docMk/>
          <pc:sldMk cId="2063898237" sldId="310"/>
        </pc:sldMkLst>
        <pc:spChg chg="add mod">
          <ac:chgData name="" userId="" providerId="" clId="Web-{56D45DF3-7587-4310-AD36-11DFAAFB673E}" dt="2019-06-12T08:10:57.738" v="564" actId="20577"/>
          <ac:spMkLst>
            <pc:docMk/>
            <pc:sldMk cId="2063898237" sldId="310"/>
            <ac:spMk id="2" creationId="{EA9C17CE-615F-4681-A4AC-9995234CA4B2}"/>
          </ac:spMkLst>
        </pc:spChg>
        <pc:picChg chg="mod">
          <ac:chgData name="" userId="" providerId="" clId="Web-{56D45DF3-7587-4310-AD36-11DFAAFB673E}" dt="2019-06-12T08:09:25.519" v="544" actId="1076"/>
          <ac:picMkLst>
            <pc:docMk/>
            <pc:sldMk cId="2063898237" sldId="310"/>
            <ac:picMk id="5" creationId="{00000000-0000-0000-0000-000000000000}"/>
          </ac:picMkLst>
        </pc:picChg>
      </pc:sldChg>
      <pc:sldChg chg="addSp">
        <pc:chgData name="" userId="" providerId="" clId="Web-{56D45DF3-7587-4310-AD36-11DFAAFB673E}" dt="2019-06-12T08:11:40.379" v="576"/>
        <pc:sldMkLst>
          <pc:docMk/>
          <pc:sldMk cId="1483881780" sldId="311"/>
        </pc:sldMkLst>
        <pc:spChg chg="add">
          <ac:chgData name="" userId="" providerId="" clId="Web-{56D45DF3-7587-4310-AD36-11DFAAFB673E}" dt="2019-06-12T08:11:40.379" v="576"/>
          <ac:spMkLst>
            <pc:docMk/>
            <pc:sldMk cId="1483881780" sldId="311"/>
            <ac:spMk id="5" creationId="{5A4DF309-386B-4E54-8108-9F00E00BA793}"/>
          </ac:spMkLst>
        </pc:spChg>
      </pc:sldChg>
      <pc:sldChg chg="addSp">
        <pc:chgData name="" userId="" providerId="" clId="Web-{56D45DF3-7587-4310-AD36-11DFAAFB673E}" dt="2019-06-12T08:12:01.270" v="578"/>
        <pc:sldMkLst>
          <pc:docMk/>
          <pc:sldMk cId="141126987" sldId="312"/>
        </pc:sldMkLst>
        <pc:spChg chg="add">
          <ac:chgData name="" userId="" providerId="" clId="Web-{56D45DF3-7587-4310-AD36-11DFAAFB673E}" dt="2019-06-12T08:12:01.270" v="578"/>
          <ac:spMkLst>
            <pc:docMk/>
            <pc:sldMk cId="141126987" sldId="312"/>
            <ac:spMk id="5" creationId="{C5F2E483-E8CA-4C74-86AA-E5E2EF08291F}"/>
          </ac:spMkLst>
        </pc:spChg>
      </pc:sldChg>
      <pc:sldChg chg="addSp">
        <pc:chgData name="" userId="" providerId="" clId="Web-{56D45DF3-7587-4310-AD36-11DFAAFB673E}" dt="2019-06-12T08:12:36.051" v="580"/>
        <pc:sldMkLst>
          <pc:docMk/>
          <pc:sldMk cId="690297479" sldId="313"/>
        </pc:sldMkLst>
        <pc:spChg chg="add">
          <ac:chgData name="" userId="" providerId="" clId="Web-{56D45DF3-7587-4310-AD36-11DFAAFB673E}" dt="2019-06-12T08:12:36.051" v="580"/>
          <ac:spMkLst>
            <pc:docMk/>
            <pc:sldMk cId="690297479" sldId="313"/>
            <ac:spMk id="5" creationId="{E7C788FC-57BA-4C40-9BA1-01F5064783DD}"/>
          </ac:spMkLst>
        </pc:spChg>
      </pc:sldChg>
      <pc:sldChg chg="addSp">
        <pc:chgData name="" userId="" providerId="" clId="Web-{56D45DF3-7587-4310-AD36-11DFAAFB673E}" dt="2019-06-12T08:14:22.333" v="608"/>
        <pc:sldMkLst>
          <pc:docMk/>
          <pc:sldMk cId="529255017" sldId="314"/>
        </pc:sldMkLst>
        <pc:spChg chg="add">
          <ac:chgData name="" userId="" providerId="" clId="Web-{56D45DF3-7587-4310-AD36-11DFAAFB673E}" dt="2019-06-12T08:14:22.333" v="608"/>
          <ac:spMkLst>
            <pc:docMk/>
            <pc:sldMk cId="529255017" sldId="314"/>
            <ac:spMk id="5" creationId="{1493375E-0B30-42B4-AAC9-CACA58F5386B}"/>
          </ac:spMkLst>
        </pc:spChg>
      </pc:sldChg>
      <pc:sldChg chg="addSp modSp">
        <pc:chgData name="" userId="" providerId="" clId="Web-{56D45DF3-7587-4310-AD36-11DFAAFB673E}" dt="2019-06-12T08:15:13.521" v="611"/>
        <pc:sldMkLst>
          <pc:docMk/>
          <pc:sldMk cId="463109569" sldId="315"/>
        </pc:sldMkLst>
        <pc:spChg chg="add">
          <ac:chgData name="" userId="" providerId="" clId="Web-{56D45DF3-7587-4310-AD36-11DFAAFB673E}" dt="2019-06-12T08:15:13.521" v="611"/>
          <ac:spMkLst>
            <pc:docMk/>
            <pc:sldMk cId="463109569" sldId="315"/>
            <ac:spMk id="2" creationId="{ECFC39EF-932F-45FF-A17D-4B7B92C53AFD}"/>
          </ac:spMkLst>
        </pc:spChg>
        <pc:picChg chg="mod">
          <ac:chgData name="" userId="" providerId="" clId="Web-{56D45DF3-7587-4310-AD36-11DFAAFB673E}" dt="2019-06-12T08:14:41.239" v="610" actId="14100"/>
          <ac:picMkLst>
            <pc:docMk/>
            <pc:sldMk cId="463109569" sldId="315"/>
            <ac:picMk id="5" creationId="{00000000-0000-0000-0000-000000000000}"/>
          </ac:picMkLst>
        </pc:picChg>
      </pc:sldChg>
      <pc:sldChg chg="addSp modSp">
        <pc:chgData name="" userId="" providerId="" clId="Web-{56D45DF3-7587-4310-AD36-11DFAAFB673E}" dt="2019-06-12T08:16:03.442" v="620" actId="20577"/>
        <pc:sldMkLst>
          <pc:docMk/>
          <pc:sldMk cId="2089209735" sldId="316"/>
        </pc:sldMkLst>
        <pc:spChg chg="add mod">
          <ac:chgData name="" userId="" providerId="" clId="Web-{56D45DF3-7587-4310-AD36-11DFAAFB673E}" dt="2019-06-12T08:16:03.442" v="620" actId="20577"/>
          <ac:spMkLst>
            <pc:docMk/>
            <pc:sldMk cId="2089209735" sldId="316"/>
            <ac:spMk id="5" creationId="{E8F00197-DAC1-44DD-BE32-9426E76282A7}"/>
          </ac:spMkLst>
        </pc:spChg>
      </pc:sldChg>
      <pc:sldChg chg="addSp modSp">
        <pc:chgData name="" userId="" providerId="" clId="Web-{56D45DF3-7587-4310-AD36-11DFAAFB673E}" dt="2019-06-12T07:15:43.650" v="30" actId="1076"/>
        <pc:sldMkLst>
          <pc:docMk/>
          <pc:sldMk cId="937752788" sldId="337"/>
        </pc:sldMkLst>
        <pc:spChg chg="add mod">
          <ac:chgData name="" userId="" providerId="" clId="Web-{56D45DF3-7587-4310-AD36-11DFAAFB673E}" dt="2019-06-12T07:15:43.650" v="30" actId="1076"/>
          <ac:spMkLst>
            <pc:docMk/>
            <pc:sldMk cId="937752788" sldId="337"/>
            <ac:spMk id="3" creationId="{B333103F-45E0-41C9-A9F7-0A27AD0951EA}"/>
          </ac:spMkLst>
        </pc:spChg>
      </pc:sldChg>
      <pc:sldChg chg="addSp modSp">
        <pc:chgData name="" userId="" providerId="" clId="Web-{56D45DF3-7587-4310-AD36-11DFAAFB673E}" dt="2019-06-12T07:30:46.012" v="320" actId="1076"/>
        <pc:sldMkLst>
          <pc:docMk/>
          <pc:sldMk cId="633670462" sldId="340"/>
        </pc:sldMkLst>
        <pc:spChg chg="add mod">
          <ac:chgData name="" userId="" providerId="" clId="Web-{56D45DF3-7587-4310-AD36-11DFAAFB673E}" dt="2019-06-12T07:30:46.012" v="320" actId="1076"/>
          <ac:spMkLst>
            <pc:docMk/>
            <pc:sldMk cId="633670462" sldId="340"/>
            <ac:spMk id="4" creationId="{B91E585B-35D7-4BAD-A2E8-FA184841C327}"/>
          </ac:spMkLst>
        </pc:spChg>
      </pc:sldChg>
      <pc:sldChg chg="addSp modSp">
        <pc:chgData name="" userId="" providerId="" clId="Web-{56D45DF3-7587-4310-AD36-11DFAAFB673E}" dt="2019-06-12T07:38:32.076" v="355" actId="1076"/>
        <pc:sldMkLst>
          <pc:docMk/>
          <pc:sldMk cId="298805466" sldId="341"/>
        </pc:sldMkLst>
        <pc:spChg chg="add mod">
          <ac:chgData name="" userId="" providerId="" clId="Web-{56D45DF3-7587-4310-AD36-11DFAAFB673E}" dt="2019-06-12T07:38:32.076" v="355" actId="1076"/>
          <ac:spMkLst>
            <pc:docMk/>
            <pc:sldMk cId="298805466" sldId="341"/>
            <ac:spMk id="3" creationId="{91606556-B9C0-4EC1-9225-B24D4997EAEE}"/>
          </ac:spMkLst>
        </pc:spChg>
      </pc:sldChg>
      <pc:sldChg chg="addSp">
        <pc:chgData name="" userId="" providerId="" clId="Web-{56D45DF3-7587-4310-AD36-11DFAAFB673E}" dt="2019-06-12T07:43:04.530" v="384"/>
        <pc:sldMkLst>
          <pc:docMk/>
          <pc:sldMk cId="74962077" sldId="343"/>
        </pc:sldMkLst>
        <pc:spChg chg="add">
          <ac:chgData name="" userId="" providerId="" clId="Web-{56D45DF3-7587-4310-AD36-11DFAAFB673E}" dt="2019-06-12T07:43:04.530" v="384"/>
          <ac:spMkLst>
            <pc:docMk/>
            <pc:sldMk cId="74962077" sldId="343"/>
            <ac:spMk id="5" creationId="{C485BE8A-ADBF-4E06-A515-12AF16A47A5D}"/>
          </ac:spMkLst>
        </pc:spChg>
      </pc:sldChg>
      <pc:sldChg chg="addSp">
        <pc:chgData name="" userId="" providerId="" clId="Web-{56D45DF3-7587-4310-AD36-11DFAAFB673E}" dt="2019-06-12T07:43:12.453" v="385"/>
        <pc:sldMkLst>
          <pc:docMk/>
          <pc:sldMk cId="2016112982" sldId="344"/>
        </pc:sldMkLst>
        <pc:spChg chg="add">
          <ac:chgData name="" userId="" providerId="" clId="Web-{56D45DF3-7587-4310-AD36-11DFAAFB673E}" dt="2019-06-12T07:43:12.453" v="385"/>
          <ac:spMkLst>
            <pc:docMk/>
            <pc:sldMk cId="2016112982" sldId="344"/>
            <ac:spMk id="5" creationId="{F4D498EF-5161-4D71-AE37-3DA76331F878}"/>
          </ac:spMkLst>
        </pc:spChg>
      </pc:sldChg>
      <pc:sldChg chg="addSp modSp">
        <pc:chgData name="" userId="" providerId="" clId="Web-{56D45DF3-7587-4310-AD36-11DFAAFB673E}" dt="2019-06-12T08:11:06.395" v="567" actId="20577"/>
        <pc:sldMkLst>
          <pc:docMk/>
          <pc:sldMk cId="98665011" sldId="345"/>
        </pc:sldMkLst>
        <pc:spChg chg="add mod">
          <ac:chgData name="" userId="" providerId="" clId="Web-{56D45DF3-7587-4310-AD36-11DFAAFB673E}" dt="2019-06-12T08:11:06.395" v="567" actId="20577"/>
          <ac:spMkLst>
            <pc:docMk/>
            <pc:sldMk cId="98665011" sldId="345"/>
            <ac:spMk id="4" creationId="{9509E637-F7E8-4B33-BDF8-557C472BEE72}"/>
          </ac:spMkLst>
        </pc:spChg>
      </pc:sldChg>
      <pc:sldChg chg="addSp">
        <pc:chgData name="" userId="" providerId="" clId="Web-{56D45DF3-7587-4310-AD36-11DFAAFB673E}" dt="2019-06-12T08:11:46.801" v="577"/>
        <pc:sldMkLst>
          <pc:docMk/>
          <pc:sldMk cId="214820202" sldId="346"/>
        </pc:sldMkLst>
        <pc:spChg chg="add">
          <ac:chgData name="" userId="" providerId="" clId="Web-{56D45DF3-7587-4310-AD36-11DFAAFB673E}" dt="2019-06-12T08:11:46.801" v="577"/>
          <ac:spMkLst>
            <pc:docMk/>
            <pc:sldMk cId="214820202" sldId="346"/>
            <ac:spMk id="5" creationId="{4ACC4C08-760C-4BFC-930F-93500D5B382E}"/>
          </ac:spMkLst>
        </pc:spChg>
      </pc:sldChg>
      <pc:sldChg chg="addSp modSp">
        <pc:chgData name="" userId="" providerId="" clId="Web-{56D45DF3-7587-4310-AD36-11DFAAFB673E}" dt="2019-06-12T07:58:02.877" v="493"/>
        <pc:sldMkLst>
          <pc:docMk/>
          <pc:sldMk cId="654325436" sldId="349"/>
        </pc:sldMkLst>
        <pc:spChg chg="add mod">
          <ac:chgData name="" userId="" providerId="" clId="Web-{56D45DF3-7587-4310-AD36-11DFAAFB673E}" dt="2019-06-12T07:52:21.297" v="475" actId="1076"/>
          <ac:spMkLst>
            <pc:docMk/>
            <pc:sldMk cId="654325436" sldId="349"/>
            <ac:spMk id="4" creationId="{15CD4E61-9EAD-4420-915B-DBB4EA0F0449}"/>
          </ac:spMkLst>
        </pc:spChg>
        <pc:spChg chg="add">
          <ac:chgData name="" userId="" providerId="" clId="Web-{56D45DF3-7587-4310-AD36-11DFAAFB673E}" dt="2019-06-12T07:58:02.877" v="493"/>
          <ac:spMkLst>
            <pc:docMk/>
            <pc:sldMk cId="654325436" sldId="349"/>
            <ac:spMk id="6" creationId="{EF04498E-D099-45FD-8184-C6401519E066}"/>
          </ac:spMkLst>
        </pc:spChg>
      </pc:sldChg>
      <pc:sldChg chg="addSp">
        <pc:chgData name="" userId="" providerId="" clId="Web-{56D45DF3-7587-4310-AD36-11DFAAFB673E}" dt="2019-06-12T08:04:37.331" v="505"/>
        <pc:sldMkLst>
          <pc:docMk/>
          <pc:sldMk cId="518901515" sldId="350"/>
        </pc:sldMkLst>
        <pc:spChg chg="add">
          <ac:chgData name="" userId="" providerId="" clId="Web-{56D45DF3-7587-4310-AD36-11DFAAFB673E}" dt="2019-06-12T08:04:37.331" v="505"/>
          <ac:spMkLst>
            <pc:docMk/>
            <pc:sldMk cId="518901515" sldId="350"/>
            <ac:spMk id="5" creationId="{E07AB8A7-93D9-4303-909D-E57C6D019A82}"/>
          </ac:spMkLst>
        </pc:spChg>
      </pc:sldChg>
      <pc:sldChg chg="addSp">
        <pc:chgData name="" userId="" providerId="" clId="Web-{56D45DF3-7587-4310-AD36-11DFAAFB673E}" dt="2019-06-12T08:14:34.833" v="609"/>
        <pc:sldMkLst>
          <pc:docMk/>
          <pc:sldMk cId="2024271243" sldId="355"/>
        </pc:sldMkLst>
        <pc:spChg chg="add">
          <ac:chgData name="" userId="" providerId="" clId="Web-{56D45DF3-7587-4310-AD36-11DFAAFB673E}" dt="2019-06-12T08:14:34.833" v="609"/>
          <ac:spMkLst>
            <pc:docMk/>
            <pc:sldMk cId="2024271243" sldId="355"/>
            <ac:spMk id="5" creationId="{4F333C52-8F38-4774-9B16-4E00F722592D}"/>
          </ac:spMkLst>
        </pc:spChg>
      </pc:sldChg>
      <pc:sldChg chg="addSp modSp">
        <pc:chgData name="" userId="" providerId="" clId="Web-{56D45DF3-7587-4310-AD36-11DFAAFB673E}" dt="2019-06-12T07:29:35.590" v="304" actId="1076"/>
        <pc:sldMkLst>
          <pc:docMk/>
          <pc:sldMk cId="617457349" sldId="368"/>
        </pc:sldMkLst>
        <pc:spChg chg="add mod">
          <ac:chgData name="" userId="" providerId="" clId="Web-{56D45DF3-7587-4310-AD36-11DFAAFB673E}" dt="2019-06-12T07:29:35.590" v="304" actId="1076"/>
          <ac:spMkLst>
            <pc:docMk/>
            <pc:sldMk cId="617457349" sldId="368"/>
            <ac:spMk id="3" creationId="{7EDC44CA-E325-47E3-AAB3-33CDDD58784B}"/>
          </ac:spMkLst>
        </pc:spChg>
      </pc:sldChg>
      <pc:sldChg chg="addSp modSp">
        <pc:chgData name="" userId="" providerId="" clId="Web-{56D45DF3-7587-4310-AD36-11DFAAFB673E}" dt="2019-06-12T07:37:06.404" v="343" actId="1076"/>
        <pc:sldMkLst>
          <pc:docMk/>
          <pc:sldMk cId="1549213335" sldId="369"/>
        </pc:sldMkLst>
        <pc:spChg chg="add mod">
          <ac:chgData name="" userId="" providerId="" clId="Web-{56D45DF3-7587-4310-AD36-11DFAAFB673E}" dt="2019-06-12T07:37:06.404" v="343" actId="1076"/>
          <ac:spMkLst>
            <pc:docMk/>
            <pc:sldMk cId="1549213335" sldId="369"/>
            <ac:spMk id="3" creationId="{C45C2DC8-B7E3-4377-A53E-C63FB72568BA}"/>
          </ac:spMkLst>
        </pc:spChg>
      </pc:sldChg>
      <pc:sldChg chg="addSp modSp">
        <pc:chgData name="" userId="" providerId="" clId="Web-{56D45DF3-7587-4310-AD36-11DFAAFB673E}" dt="2019-06-12T07:47:45.531" v="426" actId="1076"/>
        <pc:sldMkLst>
          <pc:docMk/>
          <pc:sldMk cId="737835515" sldId="372"/>
        </pc:sldMkLst>
        <pc:spChg chg="add mod">
          <ac:chgData name="" userId="" providerId="" clId="Web-{56D45DF3-7587-4310-AD36-11DFAAFB673E}" dt="2019-06-12T07:47:45.531" v="426" actId="1076"/>
          <ac:spMkLst>
            <pc:docMk/>
            <pc:sldMk cId="737835515" sldId="372"/>
            <ac:spMk id="6" creationId="{4EC4A4DD-29F4-4B9F-B0B0-BCAD7D354C9D}"/>
          </ac:spMkLst>
        </pc:spChg>
      </pc:sldChg>
      <pc:sldChg chg="addSp modSp">
        <pc:chgData name="" userId="" providerId="" clId="Web-{56D45DF3-7587-4310-AD36-11DFAAFB673E}" dt="2019-06-12T08:16:56.599" v="630" actId="20577"/>
        <pc:sldMkLst>
          <pc:docMk/>
          <pc:sldMk cId="940824934" sldId="373"/>
        </pc:sldMkLst>
        <pc:spChg chg="add mod">
          <ac:chgData name="" userId="" providerId="" clId="Web-{56D45DF3-7587-4310-AD36-11DFAAFB673E}" dt="2019-06-12T08:16:56.599" v="630" actId="20577"/>
          <ac:spMkLst>
            <pc:docMk/>
            <pc:sldMk cId="940824934" sldId="373"/>
            <ac:spMk id="6" creationId="{A9EEE731-7B2D-42F0-B916-9B93C091BCAA}"/>
          </ac:spMkLst>
        </pc:spChg>
        <pc:picChg chg="mod">
          <ac:chgData name="" userId="" providerId="" clId="Web-{56D45DF3-7587-4310-AD36-11DFAAFB673E}" dt="2019-06-12T08:12:52.176" v="581" actId="14100"/>
          <ac:picMkLst>
            <pc:docMk/>
            <pc:sldMk cId="940824934" sldId="373"/>
            <ac:picMk id="3" creationId="{00000000-0000-0000-0000-000000000000}"/>
          </ac:picMkLst>
        </pc:picChg>
      </pc:sldChg>
      <pc:sldChg chg="addSp modSp">
        <pc:chgData name="" userId="" providerId="" clId="Web-{56D45DF3-7587-4310-AD36-11DFAAFB673E}" dt="2019-06-12T07:46:03.843" v="395"/>
        <pc:sldMkLst>
          <pc:docMk/>
          <pc:sldMk cId="206095012" sldId="374"/>
        </pc:sldMkLst>
        <pc:spChg chg="add ord">
          <ac:chgData name="" userId="" providerId="" clId="Web-{56D45DF3-7587-4310-AD36-11DFAAFB673E}" dt="2019-06-12T07:46:03.843" v="395"/>
          <ac:spMkLst>
            <pc:docMk/>
            <pc:sldMk cId="206095012" sldId="374"/>
            <ac:spMk id="4" creationId="{2730C032-68E9-41F4-82C3-904540A5042F}"/>
          </ac:spMkLst>
        </pc:spChg>
      </pc:sldChg>
      <pc:sldChg chg="modSp">
        <pc:chgData name="" userId="" providerId="" clId="Web-{56D45DF3-7587-4310-AD36-11DFAAFB673E}" dt="2019-06-12T07:58:51.205" v="500" actId="14100"/>
        <pc:sldMkLst>
          <pc:docMk/>
          <pc:sldMk cId="858044414" sldId="376"/>
        </pc:sldMkLst>
        <pc:picChg chg="mod">
          <ac:chgData name="" userId="" providerId="" clId="Web-{56D45DF3-7587-4310-AD36-11DFAAFB673E}" dt="2019-06-12T07:58:51.205" v="500" actId="14100"/>
          <ac:picMkLst>
            <pc:docMk/>
            <pc:sldMk cId="858044414" sldId="376"/>
            <ac:picMk id="4" creationId="{00000000-0000-0000-0000-000000000000}"/>
          </ac:picMkLst>
        </pc:picChg>
      </pc:sldChg>
      <pc:sldChg chg="modSp">
        <pc:chgData name="" userId="" providerId="" clId="Web-{56D45DF3-7587-4310-AD36-11DFAAFB673E}" dt="2019-06-12T08:10:23.505" v="563" actId="1076"/>
        <pc:sldMkLst>
          <pc:docMk/>
          <pc:sldMk cId="709372458" sldId="379"/>
        </pc:sldMkLst>
        <pc:spChg chg="mod">
          <ac:chgData name="" userId="" providerId="" clId="Web-{56D45DF3-7587-4310-AD36-11DFAAFB673E}" dt="2019-06-12T08:10:23.505" v="563" actId="1076"/>
          <ac:spMkLst>
            <pc:docMk/>
            <pc:sldMk cId="709372458" sldId="379"/>
            <ac:spMk id="4" creationId="{E8A3D2A7-D613-1340-BD92-5DFDEB30EBBB}"/>
          </ac:spMkLst>
        </pc:spChg>
      </pc:sldChg>
      <pc:sldChg chg="addSp">
        <pc:chgData name="" userId="" providerId="" clId="Web-{56D45DF3-7587-4310-AD36-11DFAAFB673E}" dt="2019-06-12T08:12:18.036" v="579"/>
        <pc:sldMkLst>
          <pc:docMk/>
          <pc:sldMk cId="575653230" sldId="380"/>
        </pc:sldMkLst>
        <pc:spChg chg="add">
          <ac:chgData name="" userId="" providerId="" clId="Web-{56D45DF3-7587-4310-AD36-11DFAAFB673E}" dt="2019-06-12T08:12:18.036" v="579"/>
          <ac:spMkLst>
            <pc:docMk/>
            <pc:sldMk cId="575653230" sldId="380"/>
            <ac:spMk id="5" creationId="{1664C773-5E32-43E1-9B03-1DDEC86DFBE6}"/>
          </ac:spMkLst>
        </pc:spChg>
      </pc:sldChg>
      <pc:sldChg chg="modSp">
        <pc:chgData name="" userId="" providerId="" clId="Web-{56D45DF3-7587-4310-AD36-11DFAAFB673E}" dt="2019-06-12T07:18:59.370" v="66" actId="20577"/>
        <pc:sldMkLst>
          <pc:docMk/>
          <pc:sldMk cId="1245978787" sldId="383"/>
        </pc:sldMkLst>
        <pc:spChg chg="mod">
          <ac:chgData name="" userId="" providerId="" clId="Web-{56D45DF3-7587-4310-AD36-11DFAAFB673E}" dt="2019-06-12T07:18:59.370" v="66" actId="20577"/>
          <ac:spMkLst>
            <pc:docMk/>
            <pc:sldMk cId="1245978787" sldId="383"/>
            <ac:spMk id="7" creationId="{00000000-0000-0000-0000-000000000000}"/>
          </ac:spMkLst>
        </pc:spChg>
      </pc:sldChg>
      <pc:sldChg chg="modSp">
        <pc:chgData name="" userId="" providerId="" clId="Web-{56D45DF3-7587-4310-AD36-11DFAAFB673E}" dt="2019-06-12T07:20:23.276" v="103" actId="20577"/>
        <pc:sldMkLst>
          <pc:docMk/>
          <pc:sldMk cId="2001782384" sldId="385"/>
        </pc:sldMkLst>
        <pc:spChg chg="mod">
          <ac:chgData name="" userId="" providerId="" clId="Web-{56D45DF3-7587-4310-AD36-11DFAAFB673E}" dt="2019-06-12T07:20:23.276" v="103" actId="20577"/>
          <ac:spMkLst>
            <pc:docMk/>
            <pc:sldMk cId="2001782384" sldId="385"/>
            <ac:spMk id="4" creationId="{00000000-0000-0000-0000-000000000000}"/>
          </ac:spMkLst>
        </pc:spChg>
      </pc:sldChg>
      <pc:sldChg chg="modSp">
        <pc:chgData name="" userId="" providerId="" clId="Web-{56D45DF3-7587-4310-AD36-11DFAAFB673E}" dt="2019-06-12T07:20:02.760" v="97" actId="1076"/>
        <pc:sldMkLst>
          <pc:docMk/>
          <pc:sldMk cId="720050466" sldId="386"/>
        </pc:sldMkLst>
        <pc:spChg chg="mod">
          <ac:chgData name="" userId="" providerId="" clId="Web-{56D45DF3-7587-4310-AD36-11DFAAFB673E}" dt="2019-06-12T07:20:02.760" v="97" actId="1076"/>
          <ac:spMkLst>
            <pc:docMk/>
            <pc:sldMk cId="720050466" sldId="386"/>
            <ac:spMk id="5" creationId="{00000000-0000-0000-0000-000000000000}"/>
          </ac:spMkLst>
        </pc:spChg>
      </pc:sldChg>
      <pc:sldChg chg="modSp">
        <pc:chgData name="" userId="" providerId="" clId="Web-{56D45DF3-7587-4310-AD36-11DFAAFB673E}" dt="2019-06-12T07:20:12.948" v="99" actId="20577"/>
        <pc:sldMkLst>
          <pc:docMk/>
          <pc:sldMk cId="21144172" sldId="387"/>
        </pc:sldMkLst>
        <pc:spChg chg="mod">
          <ac:chgData name="" userId="" providerId="" clId="Web-{56D45DF3-7587-4310-AD36-11DFAAFB673E}" dt="2019-06-12T07:20:12.948" v="99" actId="20577"/>
          <ac:spMkLst>
            <pc:docMk/>
            <pc:sldMk cId="21144172" sldId="387"/>
            <ac:spMk id="4" creationId="{00000000-0000-0000-0000-000000000000}"/>
          </ac:spMkLst>
        </pc:spChg>
      </pc:sldChg>
      <pc:sldChg chg="modSp">
        <pc:chgData name="" userId="" providerId="" clId="Web-{56D45DF3-7587-4310-AD36-11DFAAFB673E}" dt="2019-06-12T07:21:10.589" v="129" actId="1076"/>
        <pc:sldMkLst>
          <pc:docMk/>
          <pc:sldMk cId="1101262918" sldId="388"/>
        </pc:sldMkLst>
        <pc:spChg chg="mod">
          <ac:chgData name="" userId="" providerId="" clId="Web-{56D45DF3-7587-4310-AD36-11DFAAFB673E}" dt="2019-06-12T07:21:10.589" v="129" actId="1076"/>
          <ac:spMkLst>
            <pc:docMk/>
            <pc:sldMk cId="1101262918" sldId="388"/>
            <ac:spMk id="4" creationId="{00000000-0000-0000-0000-000000000000}"/>
          </ac:spMkLst>
        </pc:spChg>
      </pc:sldChg>
      <pc:sldChg chg="modSp">
        <pc:chgData name="" userId="" providerId="" clId="Web-{56D45DF3-7587-4310-AD36-11DFAAFB673E}" dt="2019-06-12T07:24:00.981" v="204" actId="20577"/>
        <pc:sldMkLst>
          <pc:docMk/>
          <pc:sldMk cId="1046520846" sldId="389"/>
        </pc:sldMkLst>
        <pc:spChg chg="mod">
          <ac:chgData name="" userId="" providerId="" clId="Web-{56D45DF3-7587-4310-AD36-11DFAAFB673E}" dt="2019-06-12T07:24:00.981" v="204" actId="20577"/>
          <ac:spMkLst>
            <pc:docMk/>
            <pc:sldMk cId="1046520846" sldId="389"/>
            <ac:spMk id="5" creationId="{00000000-0000-0000-0000-000000000000}"/>
          </ac:spMkLst>
        </pc:spChg>
      </pc:sldChg>
      <pc:sldChg chg="modSp">
        <pc:chgData name="" userId="" providerId="" clId="Web-{56D45DF3-7587-4310-AD36-11DFAAFB673E}" dt="2019-06-12T07:23:15.308" v="184" actId="20577"/>
        <pc:sldMkLst>
          <pc:docMk/>
          <pc:sldMk cId="86576741" sldId="390"/>
        </pc:sldMkLst>
        <pc:spChg chg="mod">
          <ac:chgData name="" userId="" providerId="" clId="Web-{56D45DF3-7587-4310-AD36-11DFAAFB673E}" dt="2019-06-12T07:23:15.308" v="184" actId="20577"/>
          <ac:spMkLst>
            <pc:docMk/>
            <pc:sldMk cId="86576741" sldId="390"/>
            <ac:spMk id="8" creationId="{00000000-0000-0000-0000-000000000000}"/>
          </ac:spMkLst>
        </pc:spChg>
      </pc:sldChg>
      <pc:sldChg chg="modSp">
        <pc:chgData name="" userId="" providerId="" clId="Web-{56D45DF3-7587-4310-AD36-11DFAAFB673E}" dt="2019-06-12T07:24:44.699" v="232" actId="20577"/>
        <pc:sldMkLst>
          <pc:docMk/>
          <pc:sldMk cId="136942811" sldId="391"/>
        </pc:sldMkLst>
        <pc:spChg chg="mod">
          <ac:chgData name="" userId="" providerId="" clId="Web-{56D45DF3-7587-4310-AD36-11DFAAFB673E}" dt="2019-06-12T07:24:44.699" v="232" actId="20577"/>
          <ac:spMkLst>
            <pc:docMk/>
            <pc:sldMk cId="136942811" sldId="391"/>
            <ac:spMk id="5" creationId="{00000000-0000-0000-0000-000000000000}"/>
          </ac:spMkLst>
        </pc:spChg>
      </pc:sldChg>
      <pc:sldChg chg="modSp">
        <pc:chgData name="" userId="" providerId="" clId="Web-{56D45DF3-7587-4310-AD36-11DFAAFB673E}" dt="2019-06-12T07:27:35.309" v="280" actId="1076"/>
        <pc:sldMkLst>
          <pc:docMk/>
          <pc:sldMk cId="2382169063" sldId="392"/>
        </pc:sldMkLst>
        <pc:spChg chg="mod">
          <ac:chgData name="" userId="" providerId="" clId="Web-{56D45DF3-7587-4310-AD36-11DFAAFB673E}" dt="2019-06-12T07:27:35.309" v="280" actId="1076"/>
          <ac:spMkLst>
            <pc:docMk/>
            <pc:sldMk cId="2382169063" sldId="392"/>
            <ac:spMk id="5" creationId="{00000000-0000-0000-0000-000000000000}"/>
          </ac:spMkLst>
        </pc:spChg>
      </pc:sldChg>
      <pc:sldChg chg="addSp modSp">
        <pc:chgData name="" userId="" providerId="" clId="Web-{56D45DF3-7587-4310-AD36-11DFAAFB673E}" dt="2019-06-12T07:57:54.752" v="489" actId="20577"/>
        <pc:sldMkLst>
          <pc:docMk/>
          <pc:sldMk cId="117527340" sldId="393"/>
        </pc:sldMkLst>
        <pc:spChg chg="add mod">
          <ac:chgData name="" userId="" providerId="" clId="Web-{56D45DF3-7587-4310-AD36-11DFAAFB673E}" dt="2019-06-12T07:57:54.752" v="489" actId="20577"/>
          <ac:spMkLst>
            <pc:docMk/>
            <pc:sldMk cId="117527340" sldId="393"/>
            <ac:spMk id="5" creationId="{C8044C7D-EA7E-4699-9BE7-C621B0C96EA8}"/>
          </ac:spMkLst>
        </pc:spChg>
      </pc:sldChg>
      <pc:sldChg chg="modSp">
        <pc:chgData name="" userId="" providerId="" clId="Web-{56D45DF3-7587-4310-AD36-11DFAAFB673E}" dt="2019-06-12T08:04:13.940" v="502" actId="20577"/>
        <pc:sldMkLst>
          <pc:docMk/>
          <pc:sldMk cId="1137117194" sldId="420"/>
        </pc:sldMkLst>
        <pc:spChg chg="mod">
          <ac:chgData name="" userId="" providerId="" clId="Web-{56D45DF3-7587-4310-AD36-11DFAAFB673E}" dt="2019-06-12T08:04:13.940" v="502" actId="20577"/>
          <ac:spMkLst>
            <pc:docMk/>
            <pc:sldMk cId="1137117194" sldId="420"/>
            <ac:spMk id="2" creationId="{00000000-0000-0000-0000-000000000000}"/>
          </ac:spMkLst>
        </pc:spChg>
        <pc:spChg chg="mod">
          <ac:chgData name="" userId="" providerId="" clId="Web-{56D45DF3-7587-4310-AD36-11DFAAFB673E}" dt="2019-06-12T07:57:05.798" v="481" actId="20577"/>
          <ac:spMkLst>
            <pc:docMk/>
            <pc:sldMk cId="1137117194" sldId="420"/>
            <ac:spMk id="3074" creationId="{00000000-0000-0000-0000-000000000000}"/>
          </ac:spMkLst>
        </pc:spChg>
      </pc:sldChg>
      <pc:sldChg chg="addSp">
        <pc:chgData name="" userId="" providerId="" clId="Web-{56D45DF3-7587-4310-AD36-11DFAAFB673E}" dt="2019-06-12T07:46:20.249" v="396"/>
        <pc:sldMkLst>
          <pc:docMk/>
          <pc:sldMk cId="2465084258" sldId="614"/>
        </pc:sldMkLst>
        <pc:spChg chg="add">
          <ac:chgData name="" userId="" providerId="" clId="Web-{56D45DF3-7587-4310-AD36-11DFAAFB673E}" dt="2019-06-12T07:46:20.249" v="396"/>
          <ac:spMkLst>
            <pc:docMk/>
            <pc:sldMk cId="2465084258" sldId="614"/>
            <ac:spMk id="4" creationId="{A86CD795-B66F-4FFB-9474-B0C3F9D9C881}"/>
          </ac:spMkLst>
        </pc:spChg>
      </pc:sldChg>
      <pc:sldChg chg="addSp">
        <pc:chgData name="" userId="" providerId="" clId="Web-{56D45DF3-7587-4310-AD36-11DFAAFB673E}" dt="2019-06-12T07:45:24.577" v="391"/>
        <pc:sldMkLst>
          <pc:docMk/>
          <pc:sldMk cId="812368500" sldId="615"/>
        </pc:sldMkLst>
        <pc:spChg chg="add">
          <ac:chgData name="" userId="" providerId="" clId="Web-{56D45DF3-7587-4310-AD36-11DFAAFB673E}" dt="2019-06-12T07:45:24.577" v="391"/>
          <ac:spMkLst>
            <pc:docMk/>
            <pc:sldMk cId="812368500" sldId="615"/>
            <ac:spMk id="5" creationId="{3EB02ECD-291A-4CED-AF18-96E3C5FA5770}"/>
          </ac:spMkLst>
        </pc:spChg>
      </pc:sldChg>
      <pc:sldChg chg="new del">
        <pc:chgData name="" userId="" providerId="" clId="Web-{56D45DF3-7587-4310-AD36-11DFAAFB673E}" dt="2019-06-12T08:19:35.771" v="635"/>
        <pc:sldMkLst>
          <pc:docMk/>
          <pc:sldMk cId="2348557321" sldId="616"/>
        </pc:sldMkLst>
      </pc:sldChg>
      <pc:sldChg chg="modSp add">
        <pc:chgData name="" userId="" providerId="" clId="Web-{56D45DF3-7587-4310-AD36-11DFAAFB673E}" dt="2019-06-12T08:20:21.006" v="643" actId="1076"/>
        <pc:sldMkLst>
          <pc:docMk/>
          <pc:sldMk cId="3821672625" sldId="617"/>
        </pc:sldMkLst>
        <pc:picChg chg="mod">
          <ac:chgData name="" userId="" providerId="" clId="Web-{56D45DF3-7587-4310-AD36-11DFAAFB673E}" dt="2019-06-12T08:20:21.006" v="643" actId="1076"/>
          <ac:picMkLst>
            <pc:docMk/>
            <pc:sldMk cId="3821672625" sldId="617"/>
            <ac:picMk id="6" creationId="{AFDABCDF-59C2-4B4D-A326-0C75A274CF3F}"/>
          </ac:picMkLst>
        </pc:picChg>
      </pc:sldChg>
      <pc:sldChg chg="modSp add">
        <pc:chgData name="" userId="" providerId="" clId="Web-{56D45DF3-7587-4310-AD36-11DFAAFB673E}" dt="2019-06-12T08:20:37.209" v="645" actId="1076"/>
        <pc:sldMkLst>
          <pc:docMk/>
          <pc:sldMk cId="1450061463" sldId="618"/>
        </pc:sldMkLst>
        <pc:picChg chg="mod">
          <ac:chgData name="" userId="" providerId="" clId="Web-{56D45DF3-7587-4310-AD36-11DFAAFB673E}" dt="2019-06-12T08:20:37.209" v="645" actId="1076"/>
          <ac:picMkLst>
            <pc:docMk/>
            <pc:sldMk cId="1450061463" sldId="618"/>
            <ac:picMk id="6" creationId="{EE658178-618C-FF48-B25C-9B2AC7336E6C}"/>
          </ac:picMkLst>
        </pc:picChg>
      </pc:sldChg>
      <pc:sldChg chg="modSp add">
        <pc:chgData name="" userId="" providerId="" clId="Web-{56D45DF3-7587-4310-AD36-11DFAAFB673E}" dt="2019-06-12T08:20:33.615" v="644" actId="1076"/>
        <pc:sldMkLst>
          <pc:docMk/>
          <pc:sldMk cId="1001364889" sldId="619"/>
        </pc:sldMkLst>
        <pc:picChg chg="mod">
          <ac:chgData name="" userId="" providerId="" clId="Web-{56D45DF3-7587-4310-AD36-11DFAAFB673E}" dt="2019-06-12T08:20:33.615" v="644" actId="1076"/>
          <ac:picMkLst>
            <pc:docMk/>
            <pc:sldMk cId="1001364889" sldId="619"/>
            <ac:picMk id="6" creationId="{424877FB-B902-704B-9C96-036761A521B6}"/>
          </ac:picMkLst>
        </pc:picChg>
      </pc:sldChg>
    </pc:docChg>
  </pc:docChgLst>
  <pc:docChgLst>
    <pc:chgData clId="Web-{AEC831F9-31DE-4A10-BD6B-195AA51AAC5E}"/>
    <pc:docChg chg="addSld delSld modSld modSection">
      <pc:chgData name="" userId="" providerId="" clId="Web-{AEC831F9-31DE-4A10-BD6B-195AA51AAC5E}" dt="2019-06-13T02:18:13.335" v="579" actId="1076"/>
      <pc:docMkLst>
        <pc:docMk/>
      </pc:docMkLst>
      <pc:sldChg chg="addSp modSp">
        <pc:chgData name="" userId="" providerId="" clId="Web-{AEC831F9-31DE-4A10-BD6B-195AA51AAC5E}" dt="2019-06-13T02:07:51.179" v="267"/>
        <pc:sldMkLst>
          <pc:docMk/>
          <pc:sldMk cId="234924362" sldId="280"/>
        </pc:sldMkLst>
        <pc:spChg chg="mod">
          <ac:chgData name="" userId="" providerId="" clId="Web-{AEC831F9-31DE-4A10-BD6B-195AA51AAC5E}" dt="2019-06-13T02:07:50.710" v="265" actId="20577"/>
          <ac:spMkLst>
            <pc:docMk/>
            <pc:sldMk cId="234924362" sldId="280"/>
            <ac:spMk id="4" creationId="{1E0FA707-E127-4C47-B828-F1A1CE20FF16}"/>
          </ac:spMkLst>
        </pc:spChg>
        <pc:spChg chg="add">
          <ac:chgData name="" userId="" providerId="" clId="Web-{AEC831F9-31DE-4A10-BD6B-195AA51AAC5E}" dt="2019-06-13T02:07:51.179" v="267"/>
          <ac:spMkLst>
            <pc:docMk/>
            <pc:sldMk cId="234924362" sldId="280"/>
            <ac:spMk id="5" creationId="{09E5FDE6-12D5-4FFA-92A5-D0239A322847}"/>
          </ac:spMkLst>
        </pc:spChg>
      </pc:sldChg>
      <pc:sldChg chg="addSp modSp">
        <pc:chgData name="" userId="" providerId="" clId="Web-{AEC831F9-31DE-4A10-BD6B-195AA51AAC5E}" dt="2019-06-13T02:07:42.819" v="257"/>
        <pc:sldMkLst>
          <pc:docMk/>
          <pc:sldMk cId="41788567" sldId="283"/>
        </pc:sldMkLst>
        <pc:spChg chg="mod">
          <ac:chgData name="" userId="" providerId="" clId="Web-{AEC831F9-31DE-4A10-BD6B-195AA51AAC5E}" dt="2019-06-13T02:07:42.366" v="255" actId="20577"/>
          <ac:spMkLst>
            <pc:docMk/>
            <pc:sldMk cId="41788567" sldId="283"/>
            <ac:spMk id="4" creationId="{8517D923-ABE3-4647-A4F5-08D24985364E}"/>
          </ac:spMkLst>
        </pc:spChg>
        <pc:spChg chg="add">
          <ac:chgData name="" userId="" providerId="" clId="Web-{AEC831F9-31DE-4A10-BD6B-195AA51AAC5E}" dt="2019-06-13T02:07:42.819" v="257"/>
          <ac:spMkLst>
            <pc:docMk/>
            <pc:sldMk cId="41788567" sldId="283"/>
            <ac:spMk id="6" creationId="{D94EC817-BB56-4DA3-A36D-58E56FBD4CCD}"/>
          </ac:spMkLst>
        </pc:spChg>
      </pc:sldChg>
      <pc:sldChg chg="modSp">
        <pc:chgData name="" userId="" providerId="" clId="Web-{AEC831F9-31DE-4A10-BD6B-195AA51AAC5E}" dt="2019-06-13T02:02:18.522" v="71" actId="1076"/>
        <pc:sldMkLst>
          <pc:docMk/>
          <pc:sldMk cId="747665750" sldId="284"/>
        </pc:sldMkLst>
        <pc:spChg chg="mod">
          <ac:chgData name="" userId="" providerId="" clId="Web-{AEC831F9-31DE-4A10-BD6B-195AA51AAC5E}" dt="2019-06-13T02:02:18.522" v="71" actId="1076"/>
          <ac:spMkLst>
            <pc:docMk/>
            <pc:sldMk cId="747665750" sldId="284"/>
            <ac:spMk id="2" creationId="{3030E953-E1B2-4F04-AC35-4542700C199C}"/>
          </ac:spMkLst>
        </pc:spChg>
      </pc:sldChg>
      <pc:sldChg chg="modSp">
        <pc:chgData name="" userId="" providerId="" clId="Web-{AEC831F9-31DE-4A10-BD6B-195AA51AAC5E}" dt="2019-06-13T02:01:54.397" v="65" actId="1076"/>
        <pc:sldMkLst>
          <pc:docMk/>
          <pc:sldMk cId="390039095" sldId="286"/>
        </pc:sldMkLst>
        <pc:spChg chg="mod">
          <ac:chgData name="" userId="" providerId="" clId="Web-{AEC831F9-31DE-4A10-BD6B-195AA51AAC5E}" dt="2019-06-13T02:01:54.397" v="65" actId="1076"/>
          <ac:spMkLst>
            <pc:docMk/>
            <pc:sldMk cId="390039095" sldId="286"/>
            <ac:spMk id="3" creationId="{37250C87-C3C1-4075-8A5D-BE4E66319083}"/>
          </ac:spMkLst>
        </pc:spChg>
      </pc:sldChg>
      <pc:sldChg chg="addSp modSp">
        <pc:chgData name="" userId="" providerId="" clId="Web-{AEC831F9-31DE-4A10-BD6B-195AA51AAC5E}" dt="2019-06-13T02:07:59.132" v="277"/>
        <pc:sldMkLst>
          <pc:docMk/>
          <pc:sldMk cId="276426887" sldId="290"/>
        </pc:sldMkLst>
        <pc:spChg chg="mod">
          <ac:chgData name="" userId="" providerId="" clId="Web-{AEC831F9-31DE-4A10-BD6B-195AA51AAC5E}" dt="2019-06-13T02:07:58.960" v="275" actId="20577"/>
          <ac:spMkLst>
            <pc:docMk/>
            <pc:sldMk cId="276426887" sldId="290"/>
            <ac:spMk id="4" creationId="{CC9B40C9-180D-4249-8685-B7DF98DA5387}"/>
          </ac:spMkLst>
        </pc:spChg>
        <pc:spChg chg="add">
          <ac:chgData name="" userId="" providerId="" clId="Web-{AEC831F9-31DE-4A10-BD6B-195AA51AAC5E}" dt="2019-06-13T02:07:59.132" v="277"/>
          <ac:spMkLst>
            <pc:docMk/>
            <pc:sldMk cId="276426887" sldId="290"/>
            <ac:spMk id="6" creationId="{8CB19DEB-8292-49CA-BC9A-86775F88791D}"/>
          </ac:spMkLst>
        </pc:spChg>
      </pc:sldChg>
      <pc:sldChg chg="addSp modSp">
        <pc:chgData name="" userId="" providerId="" clId="Web-{AEC831F9-31DE-4A10-BD6B-195AA51AAC5E}" dt="2019-06-13T02:08:11.100" v="291"/>
        <pc:sldMkLst>
          <pc:docMk/>
          <pc:sldMk cId="277934028" sldId="292"/>
        </pc:sldMkLst>
        <pc:spChg chg="mod">
          <ac:chgData name="" userId="" providerId="" clId="Web-{AEC831F9-31DE-4A10-BD6B-195AA51AAC5E}" dt="2019-06-13T02:08:10.757" v="288" actId="20577"/>
          <ac:spMkLst>
            <pc:docMk/>
            <pc:sldMk cId="277934028" sldId="292"/>
            <ac:spMk id="4" creationId="{387099B8-73ED-4ED4-A824-025997115E97}"/>
          </ac:spMkLst>
        </pc:spChg>
        <pc:spChg chg="add">
          <ac:chgData name="" userId="" providerId="" clId="Web-{AEC831F9-31DE-4A10-BD6B-195AA51AAC5E}" dt="2019-06-13T02:08:11.100" v="291"/>
          <ac:spMkLst>
            <pc:docMk/>
            <pc:sldMk cId="277934028" sldId="292"/>
            <ac:spMk id="7" creationId="{E3AC715C-04FB-4B6C-840D-5909D46B98C8}"/>
          </ac:spMkLst>
        </pc:spChg>
      </pc:sldChg>
      <pc:sldChg chg="addSp modSp">
        <pc:chgData name="" userId="" providerId="" clId="Web-{AEC831F9-31DE-4A10-BD6B-195AA51AAC5E}" dt="2019-06-13T02:08:32.022" v="309"/>
        <pc:sldMkLst>
          <pc:docMk/>
          <pc:sldMk cId="4184840068" sldId="293"/>
        </pc:sldMkLst>
        <pc:spChg chg="add">
          <ac:chgData name="" userId="" providerId="" clId="Web-{AEC831F9-31DE-4A10-BD6B-195AA51AAC5E}" dt="2019-06-13T02:08:32.022" v="309"/>
          <ac:spMkLst>
            <pc:docMk/>
            <pc:sldMk cId="4184840068" sldId="293"/>
            <ac:spMk id="4" creationId="{BAF69A0C-DA71-42DB-9CDF-FD3C7DE76327}"/>
          </ac:spMkLst>
        </pc:spChg>
        <pc:spChg chg="mod">
          <ac:chgData name="" userId="" providerId="" clId="Web-{AEC831F9-31DE-4A10-BD6B-195AA51AAC5E}" dt="2019-06-13T02:08:31.757" v="307" actId="20577"/>
          <ac:spMkLst>
            <pc:docMk/>
            <pc:sldMk cId="4184840068" sldId="293"/>
            <ac:spMk id="5" creationId="{BE3BE8A5-69F0-49F6-80FE-9687197CF02A}"/>
          </ac:spMkLst>
        </pc:spChg>
      </pc:sldChg>
      <pc:sldChg chg="addSp modSp">
        <pc:chgData name="" userId="" providerId="" clId="Web-{AEC831F9-31DE-4A10-BD6B-195AA51AAC5E}" dt="2019-06-13T02:08:17.788" v="300"/>
        <pc:sldMkLst>
          <pc:docMk/>
          <pc:sldMk cId="1512593580" sldId="295"/>
        </pc:sldMkLst>
        <pc:spChg chg="add">
          <ac:chgData name="" userId="" providerId="" clId="Web-{AEC831F9-31DE-4A10-BD6B-195AA51AAC5E}" dt="2019-06-13T02:08:17.788" v="300"/>
          <ac:spMkLst>
            <pc:docMk/>
            <pc:sldMk cId="1512593580" sldId="295"/>
            <ac:spMk id="4" creationId="{C5F9D913-ECC2-4806-AE58-4F98D872CAD1}"/>
          </ac:spMkLst>
        </pc:spChg>
        <pc:spChg chg="mod">
          <ac:chgData name="" userId="" providerId="" clId="Web-{AEC831F9-31DE-4A10-BD6B-195AA51AAC5E}" dt="2019-06-13T02:08:17.194" v="297" actId="20577"/>
          <ac:spMkLst>
            <pc:docMk/>
            <pc:sldMk cId="1512593580" sldId="295"/>
            <ac:spMk id="5" creationId="{75A276F6-4B5B-4F5A-849E-0D4F75DA92D0}"/>
          </ac:spMkLst>
        </pc:spChg>
      </pc:sldChg>
      <pc:sldChg chg="addSp modSp">
        <pc:chgData name="" userId="" providerId="" clId="Web-{AEC831F9-31DE-4A10-BD6B-195AA51AAC5E}" dt="2019-06-13T02:07:55.304" v="272"/>
        <pc:sldMkLst>
          <pc:docMk/>
          <pc:sldMk cId="1809868247" sldId="296"/>
        </pc:sldMkLst>
        <pc:spChg chg="mod">
          <ac:chgData name="" userId="" providerId="" clId="Web-{AEC831F9-31DE-4A10-BD6B-195AA51AAC5E}" dt="2019-06-13T02:07:54.882" v="270" actId="20577"/>
          <ac:spMkLst>
            <pc:docMk/>
            <pc:sldMk cId="1809868247" sldId="296"/>
            <ac:spMk id="4" creationId="{D1F4B8E1-FF36-449B-923E-3B3088E102E6}"/>
          </ac:spMkLst>
        </pc:spChg>
        <pc:spChg chg="add">
          <ac:chgData name="" userId="" providerId="" clId="Web-{AEC831F9-31DE-4A10-BD6B-195AA51AAC5E}" dt="2019-06-13T02:07:55.304" v="272"/>
          <ac:spMkLst>
            <pc:docMk/>
            <pc:sldMk cId="1809868247" sldId="296"/>
            <ac:spMk id="5" creationId="{9762F5C3-112A-4071-B386-ECB5D5155A43}"/>
          </ac:spMkLst>
        </pc:spChg>
      </pc:sldChg>
      <pc:sldChg chg="addSp modSp">
        <pc:chgData name="" userId="" providerId="" clId="Web-{AEC831F9-31DE-4A10-BD6B-195AA51AAC5E}" dt="2019-06-13T02:08:28.554" v="304"/>
        <pc:sldMkLst>
          <pc:docMk/>
          <pc:sldMk cId="1014762928" sldId="297"/>
        </pc:sldMkLst>
        <pc:spChg chg="add">
          <ac:chgData name="" userId="" providerId="" clId="Web-{AEC831F9-31DE-4A10-BD6B-195AA51AAC5E}" dt="2019-06-13T02:08:28.554" v="304"/>
          <ac:spMkLst>
            <pc:docMk/>
            <pc:sldMk cId="1014762928" sldId="297"/>
            <ac:spMk id="4" creationId="{4BEE0AFE-9DE3-4FED-B1CD-0FA75EF06A7D}"/>
          </ac:spMkLst>
        </pc:spChg>
        <pc:spChg chg="mod">
          <ac:chgData name="" userId="" providerId="" clId="Web-{AEC831F9-31DE-4A10-BD6B-195AA51AAC5E}" dt="2019-06-13T02:08:27.913" v="301" actId="20577"/>
          <ac:spMkLst>
            <pc:docMk/>
            <pc:sldMk cId="1014762928" sldId="297"/>
            <ac:spMk id="5" creationId="{D4D2E140-A169-4B2E-954C-15D7C7786656}"/>
          </ac:spMkLst>
        </pc:spChg>
      </pc:sldChg>
      <pc:sldChg chg="addSp modSp">
        <pc:chgData name="" userId="" providerId="" clId="Web-{AEC831F9-31DE-4A10-BD6B-195AA51AAC5E}" dt="2019-06-13T02:08:15.788" v="296"/>
        <pc:sldMkLst>
          <pc:docMk/>
          <pc:sldMk cId="1714176574" sldId="298"/>
        </pc:sldMkLst>
        <pc:spChg chg="add">
          <ac:chgData name="" userId="" providerId="" clId="Web-{AEC831F9-31DE-4A10-BD6B-195AA51AAC5E}" dt="2019-06-13T02:08:15.788" v="296"/>
          <ac:spMkLst>
            <pc:docMk/>
            <pc:sldMk cId="1714176574" sldId="298"/>
            <ac:spMk id="4" creationId="{06547D8F-2F23-4143-B1E5-CE05DC883280}"/>
          </ac:spMkLst>
        </pc:spChg>
        <pc:spChg chg="mod">
          <ac:chgData name="" userId="" providerId="" clId="Web-{AEC831F9-31DE-4A10-BD6B-195AA51AAC5E}" dt="2019-06-13T02:08:14.897" v="294" actId="20577"/>
          <ac:spMkLst>
            <pc:docMk/>
            <pc:sldMk cId="1714176574" sldId="298"/>
            <ac:spMk id="5" creationId="{AF4FA068-F17E-4E78-86E8-D6E54622FFFE}"/>
          </ac:spMkLst>
        </pc:spChg>
      </pc:sldChg>
      <pc:sldChg chg="addSp modSp">
        <pc:chgData name="" userId="" providerId="" clId="Web-{AEC831F9-31DE-4A10-BD6B-195AA51AAC5E}" dt="2019-06-13T02:08:36.850" v="319"/>
        <pc:sldMkLst>
          <pc:docMk/>
          <pc:sldMk cId="1388728560" sldId="299"/>
        </pc:sldMkLst>
        <pc:spChg chg="add">
          <ac:chgData name="" userId="" providerId="" clId="Web-{AEC831F9-31DE-4A10-BD6B-195AA51AAC5E}" dt="2019-06-13T02:08:36.850" v="319"/>
          <ac:spMkLst>
            <pc:docMk/>
            <pc:sldMk cId="1388728560" sldId="299"/>
            <ac:spMk id="4" creationId="{93583E80-E739-49A4-AC4F-0A38920B6BAC}"/>
          </ac:spMkLst>
        </pc:spChg>
        <pc:spChg chg="mod">
          <ac:chgData name="" userId="" providerId="" clId="Web-{AEC831F9-31DE-4A10-BD6B-195AA51AAC5E}" dt="2019-06-13T02:08:36.460" v="317" actId="20577"/>
          <ac:spMkLst>
            <pc:docMk/>
            <pc:sldMk cId="1388728560" sldId="299"/>
            <ac:spMk id="5" creationId="{09C17354-66CA-4D21-BDC1-8503FBAB42B0}"/>
          </ac:spMkLst>
        </pc:spChg>
      </pc:sldChg>
      <pc:sldChg chg="addSp modSp">
        <pc:chgData name="" userId="" providerId="" clId="Web-{AEC831F9-31DE-4A10-BD6B-195AA51AAC5E}" dt="2019-06-13T02:08:41.147" v="324"/>
        <pc:sldMkLst>
          <pc:docMk/>
          <pc:sldMk cId="1586177663" sldId="300"/>
        </pc:sldMkLst>
        <pc:spChg chg="mod">
          <ac:chgData name="" userId="" providerId="" clId="Web-{AEC831F9-31DE-4A10-BD6B-195AA51AAC5E}" dt="2019-06-13T02:08:40.866" v="322" actId="20577"/>
          <ac:spMkLst>
            <pc:docMk/>
            <pc:sldMk cId="1586177663" sldId="300"/>
            <ac:spMk id="3" creationId="{3CF88A68-37A2-4F56-AABD-67E4726BB589}"/>
          </ac:spMkLst>
        </pc:spChg>
        <pc:spChg chg="add">
          <ac:chgData name="" userId="" providerId="" clId="Web-{AEC831F9-31DE-4A10-BD6B-195AA51AAC5E}" dt="2019-06-13T02:08:41.147" v="324"/>
          <ac:spMkLst>
            <pc:docMk/>
            <pc:sldMk cId="1586177663" sldId="300"/>
            <ac:spMk id="7" creationId="{CB50EB3A-0D06-438B-80F8-D2D0FCF2E3FE}"/>
          </ac:spMkLst>
        </pc:spChg>
      </pc:sldChg>
      <pc:sldChg chg="addSp delSp modSp">
        <pc:chgData name="" userId="" providerId="" clId="Web-{AEC831F9-31DE-4A10-BD6B-195AA51AAC5E}" dt="2019-06-13T02:09:58.663" v="377"/>
        <pc:sldMkLst>
          <pc:docMk/>
          <pc:sldMk cId="1962307573" sldId="301"/>
        </pc:sldMkLst>
        <pc:spChg chg="del mod">
          <ac:chgData name="" userId="" providerId="" clId="Web-{AEC831F9-31DE-4A10-BD6B-195AA51AAC5E}" dt="2019-06-13T02:09:58.663" v="377"/>
          <ac:spMkLst>
            <pc:docMk/>
            <pc:sldMk cId="1962307573" sldId="301"/>
            <ac:spMk id="4" creationId="{74E58300-A9DD-46C2-90BA-AC5DFDAA8E03}"/>
          </ac:spMkLst>
        </pc:spChg>
        <pc:spChg chg="add">
          <ac:chgData name="" userId="" providerId="" clId="Web-{AEC831F9-31DE-4A10-BD6B-195AA51AAC5E}" dt="2019-06-13T02:09:46.850" v="372"/>
          <ac:spMkLst>
            <pc:docMk/>
            <pc:sldMk cId="1962307573" sldId="301"/>
            <ac:spMk id="5" creationId="{AC32E77A-C887-441A-90CF-48613F934B0C}"/>
          </ac:spMkLst>
        </pc:spChg>
        <pc:spChg chg="del mod">
          <ac:chgData name="" userId="" providerId="" clId="Web-{AEC831F9-31DE-4A10-BD6B-195AA51AAC5E}" dt="2019-06-13T02:09:51.491" v="373"/>
          <ac:spMkLst>
            <pc:docMk/>
            <pc:sldMk cId="1962307573" sldId="301"/>
            <ac:spMk id="6" creationId="{56F18592-C682-43FC-A8DA-7B61E76F2126}"/>
          </ac:spMkLst>
        </pc:spChg>
      </pc:sldChg>
      <pc:sldChg chg="addSp delSp modSp">
        <pc:chgData name="" userId="" providerId="" clId="Web-{AEC831F9-31DE-4A10-BD6B-195AA51AAC5E}" dt="2019-06-13T02:11:21.491" v="408" actId="20577"/>
        <pc:sldMkLst>
          <pc:docMk/>
          <pc:sldMk cId="84137519" sldId="302"/>
        </pc:sldMkLst>
        <pc:spChg chg="add mod">
          <ac:chgData name="" userId="" providerId="" clId="Web-{AEC831F9-31DE-4A10-BD6B-195AA51AAC5E}" dt="2019-06-13T02:11:10.850" v="406" actId="1076"/>
          <ac:spMkLst>
            <pc:docMk/>
            <pc:sldMk cId="84137519" sldId="302"/>
            <ac:spMk id="5" creationId="{67084ACB-DEEB-4ECE-9DF6-E5F9E1AD6940}"/>
          </ac:spMkLst>
        </pc:spChg>
        <pc:spChg chg="mod">
          <ac:chgData name="" userId="" providerId="" clId="Web-{AEC831F9-31DE-4A10-BD6B-195AA51AAC5E}" dt="2019-06-13T02:11:21.491" v="408" actId="20577"/>
          <ac:spMkLst>
            <pc:docMk/>
            <pc:sldMk cId="84137519" sldId="302"/>
            <ac:spMk id="6" creationId="{B13BFCA0-CED0-4F3E-B6B8-B3A168DA77BB}"/>
          </ac:spMkLst>
        </pc:spChg>
        <pc:spChg chg="add del mod">
          <ac:chgData name="" userId="" providerId="" clId="Web-{AEC831F9-31DE-4A10-BD6B-195AA51AAC5E}" dt="2019-06-13T02:11:17.444" v="407"/>
          <ac:spMkLst>
            <pc:docMk/>
            <pc:sldMk cId="84137519" sldId="302"/>
            <ac:spMk id="7" creationId="{E2E4DC86-7E4B-4751-824E-091DF7591A6D}"/>
          </ac:spMkLst>
        </pc:spChg>
        <pc:spChg chg="add del mod">
          <ac:chgData name="" userId="" providerId="" clId="Web-{AEC831F9-31DE-4A10-BD6B-195AA51AAC5E}" dt="2019-06-13T02:10:31.569" v="388"/>
          <ac:spMkLst>
            <pc:docMk/>
            <pc:sldMk cId="84137519" sldId="302"/>
            <ac:spMk id="8" creationId="{E2E4DC86-7E4B-4751-824E-091DF7591A6D}"/>
          </ac:spMkLst>
        </pc:spChg>
      </pc:sldChg>
      <pc:sldChg chg="modSp">
        <pc:chgData name="" userId="" providerId="" clId="Web-{AEC831F9-31DE-4A10-BD6B-195AA51AAC5E}" dt="2019-06-13T02:14:39.147" v="482" actId="1076"/>
        <pc:sldMkLst>
          <pc:docMk/>
          <pc:sldMk cId="1722418521" sldId="303"/>
        </pc:sldMkLst>
        <pc:spChg chg="mod">
          <ac:chgData name="" userId="" providerId="" clId="Web-{AEC831F9-31DE-4A10-BD6B-195AA51AAC5E}" dt="2019-06-13T02:14:39.147" v="482" actId="1076"/>
          <ac:spMkLst>
            <pc:docMk/>
            <pc:sldMk cId="1722418521" sldId="303"/>
            <ac:spMk id="5" creationId="{F9EC0B54-9311-4BDA-854F-B87C2E2EC2FF}"/>
          </ac:spMkLst>
        </pc:spChg>
      </pc:sldChg>
      <pc:sldChg chg="modSp">
        <pc:chgData name="" userId="" providerId="" clId="Web-{AEC831F9-31DE-4A10-BD6B-195AA51AAC5E}" dt="2019-06-13T02:14:47.897" v="488" actId="1076"/>
        <pc:sldMkLst>
          <pc:docMk/>
          <pc:sldMk cId="778924723" sldId="304"/>
        </pc:sldMkLst>
        <pc:spChg chg="mod">
          <ac:chgData name="" userId="" providerId="" clId="Web-{AEC831F9-31DE-4A10-BD6B-195AA51AAC5E}" dt="2019-06-13T02:14:47.897" v="488" actId="1076"/>
          <ac:spMkLst>
            <pc:docMk/>
            <pc:sldMk cId="778924723" sldId="304"/>
            <ac:spMk id="5" creationId="{17552019-98BE-4224-BEF7-6ACE91270FFA}"/>
          </ac:spMkLst>
        </pc:spChg>
      </pc:sldChg>
      <pc:sldChg chg="modSp">
        <pc:chgData name="" userId="" providerId="" clId="Web-{AEC831F9-31DE-4A10-BD6B-195AA51AAC5E}" dt="2019-06-13T02:15:19.132" v="494" actId="1076"/>
        <pc:sldMkLst>
          <pc:docMk/>
          <pc:sldMk cId="1771179815" sldId="306"/>
        </pc:sldMkLst>
        <pc:spChg chg="mod">
          <ac:chgData name="" userId="" providerId="" clId="Web-{AEC831F9-31DE-4A10-BD6B-195AA51AAC5E}" dt="2019-06-13T02:15:19.132" v="494" actId="1076"/>
          <ac:spMkLst>
            <pc:docMk/>
            <pc:sldMk cId="1771179815" sldId="306"/>
            <ac:spMk id="5" creationId="{28E820FA-162C-4101-B767-9A8E1DD95CB5}"/>
          </ac:spMkLst>
        </pc:spChg>
      </pc:sldChg>
      <pc:sldChg chg="addSp delSp modSp">
        <pc:chgData name="" userId="" providerId="" clId="Web-{AEC831F9-31DE-4A10-BD6B-195AA51AAC5E}" dt="2019-06-13T02:13:44.429" v="463" actId="20577"/>
        <pc:sldMkLst>
          <pc:docMk/>
          <pc:sldMk cId="2023134107" sldId="307"/>
        </pc:sldMkLst>
        <pc:spChg chg="add mod">
          <ac:chgData name="" userId="" providerId="" clId="Web-{AEC831F9-31DE-4A10-BD6B-195AA51AAC5E}" dt="2019-06-13T02:13:15.444" v="450" actId="1076"/>
          <ac:spMkLst>
            <pc:docMk/>
            <pc:sldMk cId="2023134107" sldId="307"/>
            <ac:spMk id="4" creationId="{23B829CE-5CB7-4932-AEDB-4D217DD6BBBF}"/>
          </ac:spMkLst>
        </pc:spChg>
        <pc:spChg chg="del mod">
          <ac:chgData name="" userId="" providerId="" clId="Web-{AEC831F9-31DE-4A10-BD6B-195AA51AAC5E}" dt="2019-06-13T02:12:59.788" v="443"/>
          <ac:spMkLst>
            <pc:docMk/>
            <pc:sldMk cId="2023134107" sldId="307"/>
            <ac:spMk id="5" creationId="{8A6A6D4A-623D-4D0C-8A2A-160301D4152A}"/>
          </ac:spMkLst>
        </pc:spChg>
        <pc:spChg chg="add del">
          <ac:chgData name="" userId="" providerId="" clId="Web-{AEC831F9-31DE-4A10-BD6B-195AA51AAC5E}" dt="2019-06-13T02:12:13.100" v="429"/>
          <ac:spMkLst>
            <pc:docMk/>
            <pc:sldMk cId="2023134107" sldId="307"/>
            <ac:spMk id="6" creationId="{35CAB744-B886-4024-A4BF-5FB771577080}"/>
          </ac:spMkLst>
        </pc:spChg>
        <pc:spChg chg="del mod">
          <ac:chgData name="" userId="" providerId="" clId="Web-{AEC831F9-31DE-4A10-BD6B-195AA51AAC5E}" dt="2019-06-13T02:12:41.788" v="438"/>
          <ac:spMkLst>
            <pc:docMk/>
            <pc:sldMk cId="2023134107" sldId="307"/>
            <ac:spMk id="7" creationId="{995BB008-0339-4C52-AADD-83FE2E44A555}"/>
          </ac:spMkLst>
        </pc:spChg>
        <pc:spChg chg="add del mod">
          <ac:chgData name="" userId="" providerId="" clId="Web-{AEC831F9-31DE-4A10-BD6B-195AA51AAC5E}" dt="2019-06-13T02:12:26.960" v="432"/>
          <ac:spMkLst>
            <pc:docMk/>
            <pc:sldMk cId="2023134107" sldId="307"/>
            <ac:spMk id="8" creationId="{8E69F54D-7B9F-4485-A552-90BB4D04135D}"/>
          </ac:spMkLst>
        </pc:spChg>
        <pc:spChg chg="add del mod">
          <ac:chgData name="" userId="" providerId="" clId="Web-{AEC831F9-31DE-4A10-BD6B-195AA51AAC5E}" dt="2019-06-13T02:12:55.850" v="442"/>
          <ac:spMkLst>
            <pc:docMk/>
            <pc:sldMk cId="2023134107" sldId="307"/>
            <ac:spMk id="9" creationId="{DF77CAFE-6F28-4C33-A378-F9D4256E404C}"/>
          </ac:spMkLst>
        </pc:spChg>
        <pc:spChg chg="add del">
          <ac:chgData name="" userId="" providerId="" clId="Web-{AEC831F9-31DE-4A10-BD6B-195AA51AAC5E}" dt="2019-06-13T02:12:53.569" v="441"/>
          <ac:spMkLst>
            <pc:docMk/>
            <pc:sldMk cId="2023134107" sldId="307"/>
            <ac:spMk id="10" creationId="{358A1501-D5E5-4718-B037-50DB81976452}"/>
          </ac:spMkLst>
        </pc:spChg>
        <pc:spChg chg="add mod">
          <ac:chgData name="" userId="" providerId="" clId="Web-{AEC831F9-31DE-4A10-BD6B-195AA51AAC5E}" dt="2019-06-13T02:13:44.429" v="463" actId="20577"/>
          <ac:spMkLst>
            <pc:docMk/>
            <pc:sldMk cId="2023134107" sldId="307"/>
            <ac:spMk id="11" creationId="{685DA10C-2A54-46EB-974A-5D9883BE69DC}"/>
          </ac:spMkLst>
        </pc:spChg>
      </pc:sldChg>
      <pc:sldChg chg="modSp">
        <pc:chgData name="" userId="" providerId="" clId="Web-{AEC831F9-31DE-4A10-BD6B-195AA51AAC5E}" dt="2019-06-13T02:15:54.022" v="507" actId="1076"/>
        <pc:sldMkLst>
          <pc:docMk/>
          <pc:sldMk cId="173819566" sldId="308"/>
        </pc:sldMkLst>
        <pc:spChg chg="mod">
          <ac:chgData name="" userId="" providerId="" clId="Web-{AEC831F9-31DE-4A10-BD6B-195AA51AAC5E}" dt="2019-06-13T02:15:54.022" v="507" actId="1076"/>
          <ac:spMkLst>
            <pc:docMk/>
            <pc:sldMk cId="173819566" sldId="308"/>
            <ac:spMk id="5" creationId="{FDB0D255-A9DA-42B8-A4EE-352F95C364D0}"/>
          </ac:spMkLst>
        </pc:spChg>
      </pc:sldChg>
      <pc:sldChg chg="modSp">
        <pc:chgData name="" userId="" providerId="" clId="Web-{AEC831F9-31DE-4A10-BD6B-195AA51AAC5E}" dt="2019-06-13T02:16:02.350" v="512" actId="1076"/>
        <pc:sldMkLst>
          <pc:docMk/>
          <pc:sldMk cId="865031216" sldId="309"/>
        </pc:sldMkLst>
        <pc:spChg chg="mod">
          <ac:chgData name="" userId="" providerId="" clId="Web-{AEC831F9-31DE-4A10-BD6B-195AA51AAC5E}" dt="2019-06-13T02:16:02.350" v="512" actId="1076"/>
          <ac:spMkLst>
            <pc:docMk/>
            <pc:sldMk cId="865031216" sldId="309"/>
            <ac:spMk id="4" creationId="{3F661A3A-CCCE-489D-9283-54260176EC09}"/>
          </ac:spMkLst>
        </pc:spChg>
      </pc:sldChg>
      <pc:sldChg chg="modSp">
        <pc:chgData name="" userId="" providerId="" clId="Web-{AEC831F9-31DE-4A10-BD6B-195AA51AAC5E}" dt="2019-06-13T02:16:24.397" v="524" actId="1076"/>
        <pc:sldMkLst>
          <pc:docMk/>
          <pc:sldMk cId="2063898237" sldId="310"/>
        </pc:sldMkLst>
        <pc:spChg chg="mod">
          <ac:chgData name="" userId="" providerId="" clId="Web-{AEC831F9-31DE-4A10-BD6B-195AA51AAC5E}" dt="2019-06-13T02:16:24.397" v="524" actId="1076"/>
          <ac:spMkLst>
            <pc:docMk/>
            <pc:sldMk cId="2063898237" sldId="310"/>
            <ac:spMk id="2" creationId="{EA9C17CE-615F-4681-A4AC-9995234CA4B2}"/>
          </ac:spMkLst>
        </pc:spChg>
      </pc:sldChg>
      <pc:sldChg chg="modSp">
        <pc:chgData name="" userId="" providerId="" clId="Web-{AEC831F9-31DE-4A10-BD6B-195AA51AAC5E}" dt="2019-06-13T02:16:44.725" v="529" actId="1076"/>
        <pc:sldMkLst>
          <pc:docMk/>
          <pc:sldMk cId="1483881780" sldId="311"/>
        </pc:sldMkLst>
        <pc:spChg chg="mod">
          <ac:chgData name="" userId="" providerId="" clId="Web-{AEC831F9-31DE-4A10-BD6B-195AA51AAC5E}" dt="2019-06-13T02:16:44.725" v="529" actId="1076"/>
          <ac:spMkLst>
            <pc:docMk/>
            <pc:sldMk cId="1483881780" sldId="311"/>
            <ac:spMk id="5" creationId="{5A4DF309-386B-4E54-8108-9F00E00BA793}"/>
          </ac:spMkLst>
        </pc:spChg>
      </pc:sldChg>
      <pc:sldChg chg="modSp">
        <pc:chgData name="" userId="" providerId="" clId="Web-{AEC831F9-31DE-4A10-BD6B-195AA51AAC5E}" dt="2019-06-13T02:16:56.288" v="538" actId="1076"/>
        <pc:sldMkLst>
          <pc:docMk/>
          <pc:sldMk cId="141126987" sldId="312"/>
        </pc:sldMkLst>
        <pc:spChg chg="mod">
          <ac:chgData name="" userId="" providerId="" clId="Web-{AEC831F9-31DE-4A10-BD6B-195AA51AAC5E}" dt="2019-06-13T02:16:56.288" v="538" actId="1076"/>
          <ac:spMkLst>
            <pc:docMk/>
            <pc:sldMk cId="141126987" sldId="312"/>
            <ac:spMk id="5" creationId="{C5F2E483-E8CA-4C74-86AA-E5E2EF08291F}"/>
          </ac:spMkLst>
        </pc:spChg>
      </pc:sldChg>
      <pc:sldChg chg="modSp">
        <pc:chgData name="" userId="" providerId="" clId="Web-{AEC831F9-31DE-4A10-BD6B-195AA51AAC5E}" dt="2019-06-13T02:17:13.116" v="549" actId="1076"/>
        <pc:sldMkLst>
          <pc:docMk/>
          <pc:sldMk cId="690297479" sldId="313"/>
        </pc:sldMkLst>
        <pc:spChg chg="mod">
          <ac:chgData name="" userId="" providerId="" clId="Web-{AEC831F9-31DE-4A10-BD6B-195AA51AAC5E}" dt="2019-06-13T02:17:13.116" v="549" actId="1076"/>
          <ac:spMkLst>
            <pc:docMk/>
            <pc:sldMk cId="690297479" sldId="313"/>
            <ac:spMk id="5" creationId="{E7C788FC-57BA-4C40-9BA1-01F5064783DD}"/>
          </ac:spMkLst>
        </pc:spChg>
      </pc:sldChg>
      <pc:sldChg chg="modSp">
        <pc:chgData name="" userId="" providerId="" clId="Web-{AEC831F9-31DE-4A10-BD6B-195AA51AAC5E}" dt="2019-06-13T02:17:32.272" v="560" actId="1076"/>
        <pc:sldMkLst>
          <pc:docMk/>
          <pc:sldMk cId="529255017" sldId="314"/>
        </pc:sldMkLst>
        <pc:spChg chg="mod">
          <ac:chgData name="" userId="" providerId="" clId="Web-{AEC831F9-31DE-4A10-BD6B-195AA51AAC5E}" dt="2019-06-13T02:17:32.272" v="560" actId="1076"/>
          <ac:spMkLst>
            <pc:docMk/>
            <pc:sldMk cId="529255017" sldId="314"/>
            <ac:spMk id="5" creationId="{1493375E-0B30-42B4-AAC9-CACA58F5386B}"/>
          </ac:spMkLst>
        </pc:spChg>
      </pc:sldChg>
      <pc:sldChg chg="modSp">
        <pc:chgData name="" userId="" providerId="" clId="Web-{AEC831F9-31DE-4A10-BD6B-195AA51AAC5E}" dt="2019-06-13T02:17:57.366" v="574" actId="1076"/>
        <pc:sldMkLst>
          <pc:docMk/>
          <pc:sldMk cId="463109569" sldId="315"/>
        </pc:sldMkLst>
        <pc:spChg chg="mod">
          <ac:chgData name="" userId="" providerId="" clId="Web-{AEC831F9-31DE-4A10-BD6B-195AA51AAC5E}" dt="2019-06-13T02:17:57.366" v="574" actId="1076"/>
          <ac:spMkLst>
            <pc:docMk/>
            <pc:sldMk cId="463109569" sldId="315"/>
            <ac:spMk id="2" creationId="{ECFC39EF-932F-45FF-A17D-4B7B92C53AFD}"/>
          </ac:spMkLst>
        </pc:spChg>
      </pc:sldChg>
      <pc:sldChg chg="modSp">
        <pc:chgData name="" userId="" providerId="" clId="Web-{AEC831F9-31DE-4A10-BD6B-195AA51AAC5E}" dt="2019-06-13T02:18:13.335" v="579" actId="1076"/>
        <pc:sldMkLst>
          <pc:docMk/>
          <pc:sldMk cId="2089209735" sldId="316"/>
        </pc:sldMkLst>
        <pc:spChg chg="mod">
          <ac:chgData name="" userId="" providerId="" clId="Web-{AEC831F9-31DE-4A10-BD6B-195AA51AAC5E}" dt="2019-06-13T02:18:13.335" v="579" actId="1076"/>
          <ac:spMkLst>
            <pc:docMk/>
            <pc:sldMk cId="2089209735" sldId="316"/>
            <ac:spMk id="5" creationId="{E8F00197-DAC1-44DD-BE32-9426E76282A7}"/>
          </ac:spMkLst>
        </pc:spChg>
      </pc:sldChg>
      <pc:sldChg chg="modSp">
        <pc:chgData name="" userId="" providerId="" clId="Web-{AEC831F9-31DE-4A10-BD6B-195AA51AAC5E}" dt="2019-06-13T02:01:26.944" v="56" actId="20577"/>
        <pc:sldMkLst>
          <pc:docMk/>
          <pc:sldMk cId="937752788" sldId="337"/>
        </pc:sldMkLst>
        <pc:spChg chg="mod">
          <ac:chgData name="" userId="" providerId="" clId="Web-{AEC831F9-31DE-4A10-BD6B-195AA51AAC5E}" dt="2019-06-13T02:01:26.944" v="56" actId="20577"/>
          <ac:spMkLst>
            <pc:docMk/>
            <pc:sldMk cId="937752788" sldId="337"/>
            <ac:spMk id="3" creationId="{B333103F-45E0-41C9-A9F7-0A27AD0951EA}"/>
          </ac:spMkLst>
        </pc:spChg>
      </pc:sldChg>
      <pc:sldChg chg="modSp">
        <pc:chgData name="" userId="" providerId="" clId="Web-{AEC831F9-31DE-4A10-BD6B-195AA51AAC5E}" dt="2019-06-13T02:06:49.647" v="227" actId="20577"/>
        <pc:sldMkLst>
          <pc:docMk/>
          <pc:sldMk cId="633670462" sldId="340"/>
        </pc:sldMkLst>
        <pc:spChg chg="mod">
          <ac:chgData name="" userId="" providerId="" clId="Web-{AEC831F9-31DE-4A10-BD6B-195AA51AAC5E}" dt="2019-06-13T02:06:49.647" v="227" actId="20577"/>
          <ac:spMkLst>
            <pc:docMk/>
            <pc:sldMk cId="633670462" sldId="340"/>
            <ac:spMk id="4" creationId="{B91E585B-35D7-4BAD-A2E8-FA184841C327}"/>
          </ac:spMkLst>
        </pc:spChg>
      </pc:sldChg>
      <pc:sldChg chg="addSp modSp">
        <pc:chgData name="" userId="" providerId="" clId="Web-{AEC831F9-31DE-4A10-BD6B-195AA51AAC5E}" dt="2019-06-13T02:07:47.772" v="262"/>
        <pc:sldMkLst>
          <pc:docMk/>
          <pc:sldMk cId="298805466" sldId="341"/>
        </pc:sldMkLst>
        <pc:spChg chg="mod">
          <ac:chgData name="" userId="" providerId="" clId="Web-{AEC831F9-31DE-4A10-BD6B-195AA51AAC5E}" dt="2019-06-13T02:07:47.319" v="260" actId="20577"/>
          <ac:spMkLst>
            <pc:docMk/>
            <pc:sldMk cId="298805466" sldId="341"/>
            <ac:spMk id="3" creationId="{91606556-B9C0-4EC1-9225-B24D4997EAEE}"/>
          </ac:spMkLst>
        </pc:spChg>
        <pc:spChg chg="add">
          <ac:chgData name="" userId="" providerId="" clId="Web-{AEC831F9-31DE-4A10-BD6B-195AA51AAC5E}" dt="2019-06-13T02:07:47.772" v="262"/>
          <ac:spMkLst>
            <pc:docMk/>
            <pc:sldMk cId="298805466" sldId="341"/>
            <ac:spMk id="7" creationId="{8DD54D99-B282-445B-AC41-41CC66BFB084}"/>
          </ac:spMkLst>
        </pc:spChg>
      </pc:sldChg>
      <pc:sldChg chg="addSp modSp">
        <pc:chgData name="" userId="" providerId="" clId="Web-{AEC831F9-31DE-4A10-BD6B-195AA51AAC5E}" dt="2019-06-13T02:08:02.335" v="282"/>
        <pc:sldMkLst>
          <pc:docMk/>
          <pc:sldMk cId="74962077" sldId="343"/>
        </pc:sldMkLst>
        <pc:spChg chg="add">
          <ac:chgData name="" userId="" providerId="" clId="Web-{AEC831F9-31DE-4A10-BD6B-195AA51AAC5E}" dt="2019-06-13T02:08:02.335" v="282"/>
          <ac:spMkLst>
            <pc:docMk/>
            <pc:sldMk cId="74962077" sldId="343"/>
            <ac:spMk id="4" creationId="{64A66B41-8C07-43FF-85CF-C4B080BEA84D}"/>
          </ac:spMkLst>
        </pc:spChg>
        <pc:spChg chg="mod">
          <ac:chgData name="" userId="" providerId="" clId="Web-{AEC831F9-31DE-4A10-BD6B-195AA51AAC5E}" dt="2019-06-13T02:08:01.913" v="280" actId="20577"/>
          <ac:spMkLst>
            <pc:docMk/>
            <pc:sldMk cId="74962077" sldId="343"/>
            <ac:spMk id="5" creationId="{C485BE8A-ADBF-4E06-A515-12AF16A47A5D}"/>
          </ac:spMkLst>
        </pc:spChg>
      </pc:sldChg>
      <pc:sldChg chg="addSp modSp">
        <pc:chgData name="" userId="" providerId="" clId="Web-{AEC831F9-31DE-4A10-BD6B-195AA51AAC5E}" dt="2019-06-13T02:08:07.054" v="287"/>
        <pc:sldMkLst>
          <pc:docMk/>
          <pc:sldMk cId="2016112982" sldId="344"/>
        </pc:sldMkLst>
        <pc:spChg chg="add">
          <ac:chgData name="" userId="" providerId="" clId="Web-{AEC831F9-31DE-4A10-BD6B-195AA51AAC5E}" dt="2019-06-13T02:08:07.054" v="287"/>
          <ac:spMkLst>
            <pc:docMk/>
            <pc:sldMk cId="2016112982" sldId="344"/>
            <ac:spMk id="4" creationId="{F208F033-B5E0-4802-8B77-27679070794B}"/>
          </ac:spMkLst>
        </pc:spChg>
        <pc:spChg chg="mod">
          <ac:chgData name="" userId="" providerId="" clId="Web-{AEC831F9-31DE-4A10-BD6B-195AA51AAC5E}" dt="2019-06-13T02:08:06.616" v="285" actId="20577"/>
          <ac:spMkLst>
            <pc:docMk/>
            <pc:sldMk cId="2016112982" sldId="344"/>
            <ac:spMk id="5" creationId="{F4D498EF-5161-4D71-AE37-3DA76331F878}"/>
          </ac:spMkLst>
        </pc:spChg>
      </pc:sldChg>
      <pc:sldChg chg="modSp">
        <pc:chgData name="" userId="" providerId="" clId="Web-{AEC831F9-31DE-4A10-BD6B-195AA51AAC5E}" dt="2019-06-13T02:16:09.007" v="516" actId="1076"/>
        <pc:sldMkLst>
          <pc:docMk/>
          <pc:sldMk cId="98665011" sldId="345"/>
        </pc:sldMkLst>
        <pc:spChg chg="mod">
          <ac:chgData name="" userId="" providerId="" clId="Web-{AEC831F9-31DE-4A10-BD6B-195AA51AAC5E}" dt="2019-06-13T02:16:09.007" v="516" actId="1076"/>
          <ac:spMkLst>
            <pc:docMk/>
            <pc:sldMk cId="98665011" sldId="345"/>
            <ac:spMk id="4" creationId="{9509E637-F7E8-4B33-BDF8-557C472BEE72}"/>
          </ac:spMkLst>
        </pc:spChg>
      </pc:sldChg>
      <pc:sldChg chg="modSp">
        <pc:chgData name="" userId="" providerId="" clId="Web-{AEC831F9-31DE-4A10-BD6B-195AA51AAC5E}" dt="2019-06-13T02:16:50.413" v="534" actId="1076"/>
        <pc:sldMkLst>
          <pc:docMk/>
          <pc:sldMk cId="214820202" sldId="346"/>
        </pc:sldMkLst>
        <pc:spChg chg="mod">
          <ac:chgData name="" userId="" providerId="" clId="Web-{AEC831F9-31DE-4A10-BD6B-195AA51AAC5E}" dt="2019-06-13T02:16:50.413" v="534" actId="1076"/>
          <ac:spMkLst>
            <pc:docMk/>
            <pc:sldMk cId="214820202" sldId="346"/>
            <ac:spMk id="5" creationId="{4ACC4C08-760C-4BFC-930F-93500D5B382E}"/>
          </ac:spMkLst>
        </pc:spChg>
      </pc:sldChg>
      <pc:sldChg chg="addSp delSp modSp">
        <pc:chgData name="" userId="" providerId="" clId="Web-{AEC831F9-31DE-4A10-BD6B-195AA51AAC5E}" dt="2019-06-13T02:11:57.194" v="424"/>
        <pc:sldMkLst>
          <pc:docMk/>
          <pc:sldMk cId="654325436" sldId="349"/>
        </pc:sldMkLst>
        <pc:spChg chg="mod">
          <ac:chgData name="" userId="" providerId="" clId="Web-{AEC831F9-31DE-4A10-BD6B-195AA51AAC5E}" dt="2019-06-13T02:11:50.475" v="420" actId="20577"/>
          <ac:spMkLst>
            <pc:docMk/>
            <pc:sldMk cId="654325436" sldId="349"/>
            <ac:spMk id="4" creationId="{15CD4E61-9EAD-4420-915B-DBB4EA0F0449}"/>
          </ac:spMkLst>
        </pc:spChg>
        <pc:spChg chg="add">
          <ac:chgData name="" userId="" providerId="" clId="Web-{AEC831F9-31DE-4A10-BD6B-195AA51AAC5E}" dt="2019-06-13T02:11:50.960" v="422"/>
          <ac:spMkLst>
            <pc:docMk/>
            <pc:sldMk cId="654325436" sldId="349"/>
            <ac:spMk id="5" creationId="{232C901E-C7CC-448D-AA34-D3EE3BAE1D8A}"/>
          </ac:spMkLst>
        </pc:spChg>
        <pc:spChg chg="del mod">
          <ac:chgData name="" userId="" providerId="" clId="Web-{AEC831F9-31DE-4A10-BD6B-195AA51AAC5E}" dt="2019-06-13T02:11:57.194" v="424"/>
          <ac:spMkLst>
            <pc:docMk/>
            <pc:sldMk cId="654325436" sldId="349"/>
            <ac:spMk id="6" creationId="{EF04498E-D099-45FD-8184-C6401519E066}"/>
          </ac:spMkLst>
        </pc:spChg>
        <pc:spChg chg="add del mod">
          <ac:chgData name="" userId="" providerId="" clId="Web-{AEC831F9-31DE-4A10-BD6B-195AA51AAC5E}" dt="2019-06-13T02:11:54.507" v="423"/>
          <ac:spMkLst>
            <pc:docMk/>
            <pc:sldMk cId="654325436" sldId="349"/>
            <ac:spMk id="7" creationId="{428274E6-98A0-4E9E-9828-8C99576432AE}"/>
          </ac:spMkLst>
        </pc:spChg>
      </pc:sldChg>
      <pc:sldChg chg="modSp">
        <pc:chgData name="" userId="" providerId="" clId="Web-{AEC831F9-31DE-4A10-BD6B-195AA51AAC5E}" dt="2019-06-13T02:15:29.819" v="500" actId="1076"/>
        <pc:sldMkLst>
          <pc:docMk/>
          <pc:sldMk cId="518901515" sldId="350"/>
        </pc:sldMkLst>
        <pc:spChg chg="mod">
          <ac:chgData name="" userId="" providerId="" clId="Web-{AEC831F9-31DE-4A10-BD6B-195AA51AAC5E}" dt="2019-06-13T02:15:29.819" v="500" actId="1076"/>
          <ac:spMkLst>
            <pc:docMk/>
            <pc:sldMk cId="518901515" sldId="350"/>
            <ac:spMk id="5" creationId="{E07AB8A7-93D9-4303-909D-E57C6D019A82}"/>
          </ac:spMkLst>
        </pc:spChg>
      </pc:sldChg>
      <pc:sldChg chg="modSp">
        <pc:chgData name="" userId="" providerId="" clId="Web-{AEC831F9-31DE-4A10-BD6B-195AA51AAC5E}" dt="2019-06-13T02:17:42.616" v="566" actId="1076"/>
        <pc:sldMkLst>
          <pc:docMk/>
          <pc:sldMk cId="2024271243" sldId="355"/>
        </pc:sldMkLst>
        <pc:spChg chg="mod">
          <ac:chgData name="" userId="" providerId="" clId="Web-{AEC831F9-31DE-4A10-BD6B-195AA51AAC5E}" dt="2019-06-13T02:17:42.616" v="566" actId="1076"/>
          <ac:spMkLst>
            <pc:docMk/>
            <pc:sldMk cId="2024271243" sldId="355"/>
            <ac:spMk id="5" creationId="{4F333C52-8F38-4774-9B16-4E00F722592D}"/>
          </ac:spMkLst>
        </pc:spChg>
      </pc:sldChg>
      <pc:sldChg chg="modSp">
        <pc:chgData name="" userId="" providerId="" clId="Web-{AEC831F9-31DE-4A10-BD6B-195AA51AAC5E}" dt="2019-06-13T02:06:21.179" v="216" actId="20577"/>
        <pc:sldMkLst>
          <pc:docMk/>
          <pc:sldMk cId="617457349" sldId="368"/>
        </pc:sldMkLst>
        <pc:spChg chg="mod">
          <ac:chgData name="" userId="" providerId="" clId="Web-{AEC831F9-31DE-4A10-BD6B-195AA51AAC5E}" dt="2019-06-13T02:06:21.179" v="216" actId="20577"/>
          <ac:spMkLst>
            <pc:docMk/>
            <pc:sldMk cId="617457349" sldId="368"/>
            <ac:spMk id="3" creationId="{7EDC44CA-E325-47E3-AAB3-33CDDD58784B}"/>
          </ac:spMkLst>
        </pc:spChg>
      </pc:sldChg>
      <pc:sldChg chg="addSp modSp">
        <pc:chgData name="" userId="" providerId="" clId="Web-{AEC831F9-31DE-4A10-BD6B-195AA51AAC5E}" dt="2019-06-13T02:07:35.725" v="250" actId="20577"/>
        <pc:sldMkLst>
          <pc:docMk/>
          <pc:sldMk cId="1549213335" sldId="369"/>
        </pc:sldMkLst>
        <pc:spChg chg="mod">
          <ac:chgData name="" userId="" providerId="" clId="Web-{AEC831F9-31DE-4A10-BD6B-195AA51AAC5E}" dt="2019-06-13T02:07:28.538" v="246" actId="20577"/>
          <ac:spMkLst>
            <pc:docMk/>
            <pc:sldMk cId="1549213335" sldId="369"/>
            <ac:spMk id="3" creationId="{C45C2DC8-B7E3-4377-A53E-C63FB72568BA}"/>
          </ac:spMkLst>
        </pc:spChg>
        <pc:spChg chg="add mod">
          <ac:chgData name="" userId="" providerId="" clId="Web-{AEC831F9-31DE-4A10-BD6B-195AA51AAC5E}" dt="2019-06-13T02:07:35.725" v="250" actId="20577"/>
          <ac:spMkLst>
            <pc:docMk/>
            <pc:sldMk cId="1549213335" sldId="369"/>
            <ac:spMk id="7" creationId="{59390F98-C5EC-4AFB-8712-13B736DC5E87}"/>
          </ac:spMkLst>
        </pc:spChg>
      </pc:sldChg>
      <pc:sldChg chg="addSp modSp">
        <pc:chgData name="" userId="" providerId="" clId="Web-{AEC831F9-31DE-4A10-BD6B-195AA51AAC5E}" dt="2019-06-13T02:09:36.022" v="366" actId="20577"/>
        <pc:sldMkLst>
          <pc:docMk/>
          <pc:sldMk cId="737835515" sldId="372"/>
        </pc:sldMkLst>
        <pc:spChg chg="add mod">
          <ac:chgData name="" userId="" providerId="" clId="Web-{AEC831F9-31DE-4A10-BD6B-195AA51AAC5E}" dt="2019-06-13T02:09:28.538" v="365" actId="1076"/>
          <ac:spMkLst>
            <pc:docMk/>
            <pc:sldMk cId="737835515" sldId="372"/>
            <ac:spMk id="5" creationId="{917625BA-492B-4894-8AA6-1F61AF41D95D}"/>
          </ac:spMkLst>
        </pc:spChg>
        <pc:spChg chg="mod">
          <ac:chgData name="" userId="" providerId="" clId="Web-{AEC831F9-31DE-4A10-BD6B-195AA51AAC5E}" dt="2019-06-13T02:09:36.022" v="366" actId="20577"/>
          <ac:spMkLst>
            <pc:docMk/>
            <pc:sldMk cId="737835515" sldId="372"/>
            <ac:spMk id="6" creationId="{4EC4A4DD-29F4-4B9F-B0B0-BCAD7D354C9D}"/>
          </ac:spMkLst>
        </pc:spChg>
      </pc:sldChg>
      <pc:sldChg chg="modSp">
        <pc:chgData name="" userId="" providerId="" clId="Web-{AEC831F9-31DE-4A10-BD6B-195AA51AAC5E}" dt="2019-06-13T02:17:26.397" v="556" actId="1076"/>
        <pc:sldMkLst>
          <pc:docMk/>
          <pc:sldMk cId="940824934" sldId="373"/>
        </pc:sldMkLst>
        <pc:spChg chg="mod">
          <ac:chgData name="" userId="" providerId="" clId="Web-{AEC831F9-31DE-4A10-BD6B-195AA51AAC5E}" dt="2019-06-13T02:17:26.397" v="556" actId="1076"/>
          <ac:spMkLst>
            <pc:docMk/>
            <pc:sldMk cId="940824934" sldId="373"/>
            <ac:spMk id="6" creationId="{A9EEE731-7B2D-42F0-B916-9B93C091BCAA}"/>
          </ac:spMkLst>
        </pc:spChg>
      </pc:sldChg>
      <pc:sldChg chg="addSp modSp">
        <pc:chgData name="" userId="" providerId="" clId="Web-{AEC831F9-31DE-4A10-BD6B-195AA51AAC5E}" dt="2019-06-13T02:08:51.694" v="330"/>
        <pc:sldMkLst>
          <pc:docMk/>
          <pc:sldMk cId="206095012" sldId="374"/>
        </pc:sldMkLst>
        <pc:spChg chg="mod">
          <ac:chgData name="" userId="" providerId="" clId="Web-{AEC831F9-31DE-4A10-BD6B-195AA51AAC5E}" dt="2019-06-13T02:08:51.632" v="328" actId="20577"/>
          <ac:spMkLst>
            <pc:docMk/>
            <pc:sldMk cId="206095012" sldId="374"/>
            <ac:spMk id="4" creationId="{2730C032-68E9-41F4-82C3-904540A5042F}"/>
          </ac:spMkLst>
        </pc:spChg>
        <pc:spChg chg="add">
          <ac:chgData name="" userId="" providerId="" clId="Web-{AEC831F9-31DE-4A10-BD6B-195AA51AAC5E}" dt="2019-06-13T02:08:51.694" v="330"/>
          <ac:spMkLst>
            <pc:docMk/>
            <pc:sldMk cId="206095012" sldId="374"/>
            <ac:spMk id="7" creationId="{23821B84-5947-42F1-A6B0-DFE54E759509}"/>
          </ac:spMkLst>
        </pc:spChg>
        <pc:picChg chg="mod">
          <ac:chgData name="" userId="" providerId="" clId="Web-{AEC831F9-31DE-4A10-BD6B-195AA51AAC5E}" dt="2019-06-13T02:08:47.991" v="325" actId="14100"/>
          <ac:picMkLst>
            <pc:docMk/>
            <pc:sldMk cId="206095012" sldId="374"/>
            <ac:picMk id="3" creationId="{00000000-0000-0000-0000-000000000000}"/>
          </ac:picMkLst>
        </pc:picChg>
      </pc:sldChg>
      <pc:sldChg chg="modSp">
        <pc:chgData name="" userId="" providerId="" clId="Web-{AEC831F9-31DE-4A10-BD6B-195AA51AAC5E}" dt="2019-06-13T02:16:35.225" v="525" actId="1076"/>
        <pc:sldMkLst>
          <pc:docMk/>
          <pc:sldMk cId="709372458" sldId="379"/>
        </pc:sldMkLst>
        <pc:spChg chg="mod">
          <ac:chgData name="" userId="" providerId="" clId="Web-{AEC831F9-31DE-4A10-BD6B-195AA51AAC5E}" dt="2019-06-13T02:16:35.225" v="525" actId="1076"/>
          <ac:spMkLst>
            <pc:docMk/>
            <pc:sldMk cId="709372458" sldId="379"/>
            <ac:spMk id="4" creationId="{E8A3D2A7-D613-1340-BD92-5DFDEB30EBBB}"/>
          </ac:spMkLst>
        </pc:spChg>
      </pc:sldChg>
      <pc:sldChg chg="modSp">
        <pc:chgData name="" userId="" providerId="" clId="Web-{AEC831F9-31DE-4A10-BD6B-195AA51AAC5E}" dt="2019-06-13T02:17:04.522" v="544" actId="1076"/>
        <pc:sldMkLst>
          <pc:docMk/>
          <pc:sldMk cId="575653230" sldId="380"/>
        </pc:sldMkLst>
        <pc:spChg chg="mod">
          <ac:chgData name="" userId="" providerId="" clId="Web-{AEC831F9-31DE-4A10-BD6B-195AA51AAC5E}" dt="2019-06-13T02:17:04.522" v="544" actId="1076"/>
          <ac:spMkLst>
            <pc:docMk/>
            <pc:sldMk cId="575653230" sldId="380"/>
            <ac:spMk id="5" creationId="{1664C773-5E32-43E1-9B03-1DDEC86DFBE6}"/>
          </ac:spMkLst>
        </pc:spChg>
      </pc:sldChg>
      <pc:sldChg chg="modSp">
        <pc:chgData name="" userId="" providerId="" clId="Web-{AEC831F9-31DE-4A10-BD6B-195AA51AAC5E}" dt="2019-06-13T02:02:37.882" v="78" actId="20577"/>
        <pc:sldMkLst>
          <pc:docMk/>
          <pc:sldMk cId="1245978787" sldId="383"/>
        </pc:sldMkLst>
        <pc:spChg chg="mod">
          <ac:chgData name="" userId="" providerId="" clId="Web-{AEC831F9-31DE-4A10-BD6B-195AA51AAC5E}" dt="2019-06-13T02:02:37.882" v="78" actId="20577"/>
          <ac:spMkLst>
            <pc:docMk/>
            <pc:sldMk cId="1245978787" sldId="383"/>
            <ac:spMk id="7" creationId="{00000000-0000-0000-0000-000000000000}"/>
          </ac:spMkLst>
        </pc:spChg>
      </pc:sldChg>
      <pc:sldChg chg="modSp">
        <pc:chgData name="" userId="" providerId="" clId="Web-{AEC831F9-31DE-4A10-BD6B-195AA51AAC5E}" dt="2019-06-13T02:02:52.288" v="85" actId="20577"/>
        <pc:sldMkLst>
          <pc:docMk/>
          <pc:sldMk cId="1425927525" sldId="384"/>
        </pc:sldMkLst>
        <pc:spChg chg="mod">
          <ac:chgData name="" userId="" providerId="" clId="Web-{AEC831F9-31DE-4A10-BD6B-195AA51AAC5E}" dt="2019-06-13T02:02:52.288" v="85" actId="20577"/>
          <ac:spMkLst>
            <pc:docMk/>
            <pc:sldMk cId="1425927525" sldId="384"/>
            <ac:spMk id="4" creationId="{00000000-0000-0000-0000-000000000000}"/>
          </ac:spMkLst>
        </pc:spChg>
      </pc:sldChg>
      <pc:sldChg chg="modSp">
        <pc:chgData name="" userId="" providerId="" clId="Web-{AEC831F9-31DE-4A10-BD6B-195AA51AAC5E}" dt="2019-06-13T02:03:01.178" v="90" actId="20577"/>
        <pc:sldMkLst>
          <pc:docMk/>
          <pc:sldMk cId="2001782384" sldId="385"/>
        </pc:sldMkLst>
        <pc:spChg chg="mod">
          <ac:chgData name="" userId="" providerId="" clId="Web-{AEC831F9-31DE-4A10-BD6B-195AA51AAC5E}" dt="2019-06-13T02:03:01.178" v="90" actId="20577"/>
          <ac:spMkLst>
            <pc:docMk/>
            <pc:sldMk cId="2001782384" sldId="385"/>
            <ac:spMk id="4" creationId="{00000000-0000-0000-0000-000000000000}"/>
          </ac:spMkLst>
        </pc:spChg>
      </pc:sldChg>
      <pc:sldChg chg="modSp">
        <pc:chgData name="" userId="" providerId="" clId="Web-{AEC831F9-31DE-4A10-BD6B-195AA51AAC5E}" dt="2019-06-13T02:03:23.194" v="107" actId="20577"/>
        <pc:sldMkLst>
          <pc:docMk/>
          <pc:sldMk cId="720050466" sldId="386"/>
        </pc:sldMkLst>
        <pc:spChg chg="mod">
          <ac:chgData name="" userId="" providerId="" clId="Web-{AEC831F9-31DE-4A10-BD6B-195AA51AAC5E}" dt="2019-06-13T02:03:23.194" v="107" actId="20577"/>
          <ac:spMkLst>
            <pc:docMk/>
            <pc:sldMk cId="720050466" sldId="386"/>
            <ac:spMk id="5" creationId="{00000000-0000-0000-0000-000000000000}"/>
          </ac:spMkLst>
        </pc:spChg>
      </pc:sldChg>
      <pc:sldChg chg="modSp">
        <pc:chgData name="" userId="" providerId="" clId="Web-{AEC831F9-31DE-4A10-BD6B-195AA51AAC5E}" dt="2019-06-13T02:03:38.335" v="120" actId="1076"/>
        <pc:sldMkLst>
          <pc:docMk/>
          <pc:sldMk cId="21144172" sldId="387"/>
        </pc:sldMkLst>
        <pc:spChg chg="mod">
          <ac:chgData name="" userId="" providerId="" clId="Web-{AEC831F9-31DE-4A10-BD6B-195AA51AAC5E}" dt="2019-06-13T02:03:38.335" v="120" actId="1076"/>
          <ac:spMkLst>
            <pc:docMk/>
            <pc:sldMk cId="21144172" sldId="387"/>
            <ac:spMk id="4" creationId="{00000000-0000-0000-0000-000000000000}"/>
          </ac:spMkLst>
        </pc:spChg>
      </pc:sldChg>
      <pc:sldChg chg="modSp">
        <pc:chgData name="" userId="" providerId="" clId="Web-{AEC831F9-31DE-4A10-BD6B-195AA51AAC5E}" dt="2019-06-13T02:04:11.163" v="129" actId="20577"/>
        <pc:sldMkLst>
          <pc:docMk/>
          <pc:sldMk cId="1101262918" sldId="388"/>
        </pc:sldMkLst>
        <pc:spChg chg="mod">
          <ac:chgData name="" userId="" providerId="" clId="Web-{AEC831F9-31DE-4A10-BD6B-195AA51AAC5E}" dt="2019-06-13T02:04:11.163" v="129" actId="20577"/>
          <ac:spMkLst>
            <pc:docMk/>
            <pc:sldMk cId="1101262918" sldId="388"/>
            <ac:spMk id="4" creationId="{00000000-0000-0000-0000-000000000000}"/>
          </ac:spMkLst>
        </pc:spChg>
      </pc:sldChg>
      <pc:sldChg chg="modSp">
        <pc:chgData name="" userId="" providerId="" clId="Web-{AEC831F9-31DE-4A10-BD6B-195AA51AAC5E}" dt="2019-06-13T02:04:53.382" v="162" actId="20577"/>
        <pc:sldMkLst>
          <pc:docMk/>
          <pc:sldMk cId="1046520846" sldId="389"/>
        </pc:sldMkLst>
        <pc:spChg chg="mod">
          <ac:chgData name="" userId="" providerId="" clId="Web-{AEC831F9-31DE-4A10-BD6B-195AA51AAC5E}" dt="2019-06-13T02:04:53.382" v="162" actId="20577"/>
          <ac:spMkLst>
            <pc:docMk/>
            <pc:sldMk cId="1046520846" sldId="389"/>
            <ac:spMk id="5" creationId="{00000000-0000-0000-0000-000000000000}"/>
          </ac:spMkLst>
        </pc:spChg>
      </pc:sldChg>
      <pc:sldChg chg="modSp">
        <pc:chgData name="" userId="" providerId="" clId="Web-{AEC831F9-31DE-4A10-BD6B-195AA51AAC5E}" dt="2019-06-13T02:04:33.804" v="151" actId="1076"/>
        <pc:sldMkLst>
          <pc:docMk/>
          <pc:sldMk cId="86576741" sldId="390"/>
        </pc:sldMkLst>
        <pc:spChg chg="mod">
          <ac:chgData name="" userId="" providerId="" clId="Web-{AEC831F9-31DE-4A10-BD6B-195AA51AAC5E}" dt="2019-06-13T02:04:33.804" v="151" actId="1076"/>
          <ac:spMkLst>
            <pc:docMk/>
            <pc:sldMk cId="86576741" sldId="390"/>
            <ac:spMk id="8" creationId="{00000000-0000-0000-0000-000000000000}"/>
          </ac:spMkLst>
        </pc:spChg>
      </pc:sldChg>
      <pc:sldChg chg="modSp">
        <pc:chgData name="" userId="" providerId="" clId="Web-{AEC831F9-31DE-4A10-BD6B-195AA51AAC5E}" dt="2019-06-13T02:05:10.366" v="178" actId="20577"/>
        <pc:sldMkLst>
          <pc:docMk/>
          <pc:sldMk cId="136942811" sldId="391"/>
        </pc:sldMkLst>
        <pc:spChg chg="mod">
          <ac:chgData name="" userId="" providerId="" clId="Web-{AEC831F9-31DE-4A10-BD6B-195AA51AAC5E}" dt="2019-06-13T02:05:10.366" v="178" actId="20577"/>
          <ac:spMkLst>
            <pc:docMk/>
            <pc:sldMk cId="136942811" sldId="391"/>
            <ac:spMk id="5" creationId="{00000000-0000-0000-0000-000000000000}"/>
          </ac:spMkLst>
        </pc:spChg>
      </pc:sldChg>
      <pc:sldChg chg="modSp">
        <pc:chgData name="" userId="" providerId="" clId="Web-{AEC831F9-31DE-4A10-BD6B-195AA51AAC5E}" dt="2019-06-13T02:05:39.600" v="196" actId="1076"/>
        <pc:sldMkLst>
          <pc:docMk/>
          <pc:sldMk cId="2382169063" sldId="392"/>
        </pc:sldMkLst>
        <pc:spChg chg="mod">
          <ac:chgData name="" userId="" providerId="" clId="Web-{AEC831F9-31DE-4A10-BD6B-195AA51AAC5E}" dt="2019-06-13T02:05:39.600" v="196" actId="1076"/>
          <ac:spMkLst>
            <pc:docMk/>
            <pc:sldMk cId="2382169063" sldId="392"/>
            <ac:spMk id="5" creationId="{00000000-0000-0000-0000-000000000000}"/>
          </ac:spMkLst>
        </pc:spChg>
      </pc:sldChg>
      <pc:sldChg chg="modSp">
        <pc:chgData name="" userId="" providerId="" clId="Web-{AEC831F9-31DE-4A10-BD6B-195AA51AAC5E}" dt="2019-06-13T02:14:30.007" v="475" actId="20577"/>
        <pc:sldMkLst>
          <pc:docMk/>
          <pc:sldMk cId="117527340" sldId="393"/>
        </pc:sldMkLst>
        <pc:spChg chg="mod">
          <ac:chgData name="" userId="" providerId="" clId="Web-{AEC831F9-31DE-4A10-BD6B-195AA51AAC5E}" dt="2019-06-13T02:14:30.007" v="475" actId="20577"/>
          <ac:spMkLst>
            <pc:docMk/>
            <pc:sldMk cId="117527340" sldId="393"/>
            <ac:spMk id="5" creationId="{C8044C7D-EA7E-4699-9BE7-C621B0C96EA8}"/>
          </ac:spMkLst>
        </pc:spChg>
      </pc:sldChg>
      <pc:sldChg chg="modSp">
        <pc:chgData name="" userId="" providerId="" clId="Web-{AEC831F9-31DE-4A10-BD6B-195AA51AAC5E}" dt="2019-06-13T02:14:57.382" v="489" actId="1076"/>
        <pc:sldMkLst>
          <pc:docMk/>
          <pc:sldMk cId="1137117194" sldId="420"/>
        </pc:sldMkLst>
        <pc:spChg chg="mod">
          <ac:chgData name="" userId="" providerId="" clId="Web-{AEC831F9-31DE-4A10-BD6B-195AA51AAC5E}" dt="2019-06-13T02:14:57.382" v="489" actId="1076"/>
          <ac:spMkLst>
            <pc:docMk/>
            <pc:sldMk cId="1137117194" sldId="420"/>
            <ac:spMk id="2" creationId="{00000000-0000-0000-0000-000000000000}"/>
          </ac:spMkLst>
        </pc:spChg>
      </pc:sldChg>
      <pc:sldChg chg="addSp modSp">
        <pc:chgData name="" userId="" providerId="" clId="Web-{AEC831F9-31DE-4A10-BD6B-195AA51AAC5E}" dt="2019-06-13T02:08:56.975" v="335"/>
        <pc:sldMkLst>
          <pc:docMk/>
          <pc:sldMk cId="2465084258" sldId="614"/>
        </pc:sldMkLst>
        <pc:spChg chg="mod">
          <ac:chgData name="" userId="" providerId="" clId="Web-{AEC831F9-31DE-4A10-BD6B-195AA51AAC5E}" dt="2019-06-13T02:08:56.538" v="333" actId="20577"/>
          <ac:spMkLst>
            <pc:docMk/>
            <pc:sldMk cId="2465084258" sldId="614"/>
            <ac:spMk id="4" creationId="{A86CD795-B66F-4FFB-9474-B0C3F9D9C881}"/>
          </ac:spMkLst>
        </pc:spChg>
        <pc:spChg chg="add">
          <ac:chgData name="" userId="" providerId="" clId="Web-{AEC831F9-31DE-4A10-BD6B-195AA51AAC5E}" dt="2019-06-13T02:08:56.975" v="335"/>
          <ac:spMkLst>
            <pc:docMk/>
            <pc:sldMk cId="2465084258" sldId="614"/>
            <ac:spMk id="10" creationId="{8EE6DE28-FFF8-4957-ACAF-707DDC5B7F49}"/>
          </ac:spMkLst>
        </pc:spChg>
      </pc:sldChg>
      <pc:sldChg chg="addSp modSp">
        <pc:chgData name="" userId="" providerId="" clId="Web-{AEC831F9-31DE-4A10-BD6B-195AA51AAC5E}" dt="2019-06-13T02:08:34.600" v="314"/>
        <pc:sldMkLst>
          <pc:docMk/>
          <pc:sldMk cId="812368500" sldId="615"/>
        </pc:sldMkLst>
        <pc:spChg chg="add">
          <ac:chgData name="" userId="" providerId="" clId="Web-{AEC831F9-31DE-4A10-BD6B-195AA51AAC5E}" dt="2019-06-13T02:08:34.600" v="314"/>
          <ac:spMkLst>
            <pc:docMk/>
            <pc:sldMk cId="812368500" sldId="615"/>
            <ac:spMk id="4" creationId="{D4C66C2F-C3A6-487B-98EC-51C88C08ED14}"/>
          </ac:spMkLst>
        </pc:spChg>
        <pc:spChg chg="mod">
          <ac:chgData name="" userId="" providerId="" clId="Web-{AEC831F9-31DE-4A10-BD6B-195AA51AAC5E}" dt="2019-06-13T02:08:34.194" v="312" actId="20577"/>
          <ac:spMkLst>
            <pc:docMk/>
            <pc:sldMk cId="812368500" sldId="615"/>
            <ac:spMk id="5" creationId="{3EB02ECD-291A-4CED-AF18-96E3C5FA5770}"/>
          </ac:spMkLst>
        </pc:spChg>
      </pc:sldChg>
      <pc:sldChg chg="add del">
        <pc:chgData name="" userId="" providerId="" clId="Web-{AEC831F9-31DE-4A10-BD6B-195AA51AAC5E}" dt="2019-06-13T01:57:37.366" v="6"/>
        <pc:sldMkLst>
          <pc:docMk/>
          <pc:sldMk cId="792768772" sldId="616"/>
        </pc:sldMkLst>
      </pc:sldChg>
      <pc:sldChg chg="modSp add">
        <pc:chgData name="" userId="" providerId="" clId="Web-{AEC831F9-31DE-4A10-BD6B-195AA51AAC5E}" dt="2019-06-13T01:59:40.585" v="30" actId="20577"/>
        <pc:sldMkLst>
          <pc:docMk/>
          <pc:sldMk cId="2558311171" sldId="616"/>
        </pc:sldMkLst>
        <pc:spChg chg="mod">
          <ac:chgData name="" userId="" providerId="" clId="Web-{AEC831F9-31DE-4A10-BD6B-195AA51AAC5E}" dt="2019-06-13T01:59:40.585" v="30" actId="20577"/>
          <ac:spMkLst>
            <pc:docMk/>
            <pc:sldMk cId="2558311171" sldId="616"/>
            <ac:spMk id="3" creationId="{81AA42B6-2E8B-CB46-AF71-881173799392}"/>
          </ac:spMkLst>
        </pc:spChg>
      </pc:sldChg>
      <pc:sldChg chg="modSp add">
        <pc:chgData name="" userId="" providerId="" clId="Web-{AEC831F9-31DE-4A10-BD6B-195AA51AAC5E}" dt="2019-06-13T01:59:21.241" v="23" actId="20577"/>
        <pc:sldMkLst>
          <pc:docMk/>
          <pc:sldMk cId="135105464" sldId="617"/>
        </pc:sldMkLst>
        <pc:spChg chg="mod">
          <ac:chgData name="" userId="" providerId="" clId="Web-{AEC831F9-31DE-4A10-BD6B-195AA51AAC5E}" dt="2019-06-13T01:59:21.241" v="23" actId="20577"/>
          <ac:spMkLst>
            <pc:docMk/>
            <pc:sldMk cId="135105464" sldId="617"/>
            <ac:spMk id="3" creationId="{81AA42B6-2E8B-CB46-AF71-881173799392}"/>
          </ac:spMkLst>
        </pc:spChg>
      </pc:sldChg>
      <pc:sldChg chg="add del">
        <pc:chgData name="" userId="" providerId="" clId="Web-{AEC831F9-31DE-4A10-BD6B-195AA51AAC5E}" dt="2019-06-13T01:57:37.366" v="7"/>
        <pc:sldMkLst>
          <pc:docMk/>
          <pc:sldMk cId="1728628944" sldId="617"/>
        </pc:sldMkLst>
      </pc:sldChg>
      <pc:sldChg chg="del">
        <pc:chgData name="" userId="" providerId="" clId="Web-{AEC831F9-31DE-4A10-BD6B-195AA51AAC5E}" dt="2019-06-13T01:56:49.632" v="2"/>
        <pc:sldMkLst>
          <pc:docMk/>
          <pc:sldMk cId="3821672625" sldId="617"/>
        </pc:sldMkLst>
      </pc:sldChg>
      <pc:sldChg chg="del">
        <pc:chgData name="" userId="" providerId="" clId="Web-{AEC831F9-31DE-4A10-BD6B-195AA51AAC5E}" dt="2019-06-13T01:56:49.632" v="0"/>
        <pc:sldMkLst>
          <pc:docMk/>
          <pc:sldMk cId="1450061463" sldId="618"/>
        </pc:sldMkLst>
      </pc:sldChg>
      <pc:sldChg chg="modSp add">
        <pc:chgData name="" userId="" providerId="" clId="Web-{AEC831F9-31DE-4A10-BD6B-195AA51AAC5E}" dt="2019-06-13T01:59:50.382" v="35" actId="20577"/>
        <pc:sldMkLst>
          <pc:docMk/>
          <pc:sldMk cId="1615101510" sldId="618"/>
        </pc:sldMkLst>
        <pc:spChg chg="mod">
          <ac:chgData name="" userId="" providerId="" clId="Web-{AEC831F9-31DE-4A10-BD6B-195AA51AAC5E}" dt="2019-06-13T01:59:50.382" v="35" actId="20577"/>
          <ac:spMkLst>
            <pc:docMk/>
            <pc:sldMk cId="1615101510" sldId="618"/>
            <ac:spMk id="3" creationId="{81AA42B6-2E8B-CB46-AF71-881173799392}"/>
          </ac:spMkLst>
        </pc:spChg>
      </pc:sldChg>
      <pc:sldChg chg="add del">
        <pc:chgData name="" userId="" providerId="" clId="Web-{AEC831F9-31DE-4A10-BD6B-195AA51AAC5E}" dt="2019-06-13T01:57:37.366" v="8"/>
        <pc:sldMkLst>
          <pc:docMk/>
          <pc:sldMk cId="3084390425" sldId="618"/>
        </pc:sldMkLst>
      </pc:sldChg>
      <pc:sldChg chg="del">
        <pc:chgData name="" userId="" providerId="" clId="Web-{AEC831F9-31DE-4A10-BD6B-195AA51AAC5E}" dt="2019-06-13T01:56:49.632" v="1"/>
        <pc:sldMkLst>
          <pc:docMk/>
          <pc:sldMk cId="1001364889" sldId="619"/>
        </pc:sldMkLst>
      </pc:sldChg>
    </pc:docChg>
  </pc:docChgLst>
  <pc:docChgLst>
    <pc:chgData clId="Web-{C68D7081-1703-41E4-93E3-98D1051A56A4}"/>
    <pc:docChg chg="modSld">
      <pc:chgData name="" userId="" providerId="" clId="Web-{C68D7081-1703-41E4-93E3-98D1051A56A4}" dt="2019-06-14T08:45:36.849" v="88" actId="20577"/>
      <pc:docMkLst>
        <pc:docMk/>
      </pc:docMkLst>
      <pc:sldChg chg="modSp">
        <pc:chgData name="" userId="" providerId="" clId="Web-{C68D7081-1703-41E4-93E3-98D1051A56A4}" dt="2019-06-14T08:42:46.957" v="10" actId="20577"/>
        <pc:sldMkLst>
          <pc:docMk/>
          <pc:sldMk cId="747665750" sldId="284"/>
        </pc:sldMkLst>
        <pc:spChg chg="mod">
          <ac:chgData name="" userId="" providerId="" clId="Web-{C68D7081-1703-41E4-93E3-98D1051A56A4}" dt="2019-06-14T08:42:46.957" v="10" actId="20577"/>
          <ac:spMkLst>
            <pc:docMk/>
            <pc:sldMk cId="747665750" sldId="284"/>
            <ac:spMk id="2" creationId="{3030E953-E1B2-4F04-AC35-4542700C199C}"/>
          </ac:spMkLst>
        </pc:spChg>
      </pc:sldChg>
      <pc:sldChg chg="modSp">
        <pc:chgData name="" userId="" providerId="" clId="Web-{C68D7081-1703-41E4-93E3-98D1051A56A4}" dt="2019-06-14T08:42:44.301" v="6" actId="20577"/>
        <pc:sldMkLst>
          <pc:docMk/>
          <pc:sldMk cId="390039095" sldId="286"/>
        </pc:sldMkLst>
        <pc:spChg chg="mod">
          <ac:chgData name="" userId="" providerId="" clId="Web-{C68D7081-1703-41E4-93E3-98D1051A56A4}" dt="2019-06-14T08:42:44.301" v="6" actId="20577"/>
          <ac:spMkLst>
            <pc:docMk/>
            <pc:sldMk cId="390039095" sldId="286"/>
            <ac:spMk id="3" creationId="{37250C87-C3C1-4075-8A5D-BE4E66319083}"/>
          </ac:spMkLst>
        </pc:spChg>
      </pc:sldChg>
      <pc:sldChg chg="modSp">
        <pc:chgData name="" userId="" providerId="" clId="Web-{C68D7081-1703-41E4-93E3-98D1051A56A4}" dt="2019-06-14T08:44:43.834" v="69" actId="20577"/>
        <pc:sldMkLst>
          <pc:docMk/>
          <pc:sldMk cId="84137519" sldId="302"/>
        </pc:sldMkLst>
        <pc:spChg chg="mod">
          <ac:chgData name="" userId="" providerId="" clId="Web-{C68D7081-1703-41E4-93E3-98D1051A56A4}" dt="2019-06-14T08:44:43.834" v="69" actId="20577"/>
          <ac:spMkLst>
            <pc:docMk/>
            <pc:sldMk cId="84137519" sldId="302"/>
            <ac:spMk id="5" creationId="{67084ACB-DEEB-4ECE-9DF6-E5F9E1AD6940}"/>
          </ac:spMkLst>
        </pc:spChg>
      </pc:sldChg>
      <pc:sldChg chg="modSp">
        <pc:chgData name="" userId="" providerId="" clId="Web-{C68D7081-1703-41E4-93E3-98D1051A56A4}" dt="2019-06-14T08:45:12.974" v="75" actId="20577"/>
        <pc:sldMkLst>
          <pc:docMk/>
          <pc:sldMk cId="173819566" sldId="308"/>
        </pc:sldMkLst>
        <pc:spChg chg="mod">
          <ac:chgData name="" userId="" providerId="" clId="Web-{C68D7081-1703-41E4-93E3-98D1051A56A4}" dt="2019-06-14T08:45:12.974" v="75" actId="20577"/>
          <ac:spMkLst>
            <pc:docMk/>
            <pc:sldMk cId="173819566" sldId="308"/>
            <ac:spMk id="5" creationId="{FDB0D255-A9DA-42B8-A4EE-352F95C364D0}"/>
          </ac:spMkLst>
        </pc:spChg>
      </pc:sldChg>
      <pc:sldChg chg="modSp">
        <pc:chgData name="" userId="" providerId="" clId="Web-{C68D7081-1703-41E4-93E3-98D1051A56A4}" dt="2019-06-14T08:45:20.458" v="79" actId="20577"/>
        <pc:sldMkLst>
          <pc:docMk/>
          <pc:sldMk cId="2063898237" sldId="310"/>
        </pc:sldMkLst>
        <pc:spChg chg="mod">
          <ac:chgData name="" userId="" providerId="" clId="Web-{C68D7081-1703-41E4-93E3-98D1051A56A4}" dt="2019-06-14T08:45:20.458" v="79" actId="20577"/>
          <ac:spMkLst>
            <pc:docMk/>
            <pc:sldMk cId="2063898237" sldId="310"/>
            <ac:spMk id="2" creationId="{EA9C17CE-615F-4681-A4AC-9995234CA4B2}"/>
          </ac:spMkLst>
        </pc:spChg>
      </pc:sldChg>
      <pc:sldChg chg="modSp">
        <pc:chgData name="" userId="" providerId="" clId="Web-{C68D7081-1703-41E4-93E3-98D1051A56A4}" dt="2019-06-14T08:45:36.849" v="87" actId="20577"/>
        <pc:sldMkLst>
          <pc:docMk/>
          <pc:sldMk cId="463109569" sldId="315"/>
        </pc:sldMkLst>
        <pc:spChg chg="mod">
          <ac:chgData name="" userId="" providerId="" clId="Web-{C68D7081-1703-41E4-93E3-98D1051A56A4}" dt="2019-06-14T08:45:36.849" v="87" actId="20577"/>
          <ac:spMkLst>
            <pc:docMk/>
            <pc:sldMk cId="463109569" sldId="315"/>
            <ac:spMk id="2" creationId="{ECFC39EF-932F-45FF-A17D-4B7B92C53AFD}"/>
          </ac:spMkLst>
        </pc:spChg>
      </pc:sldChg>
      <pc:sldChg chg="modSp">
        <pc:chgData name="" userId="" providerId="" clId="Web-{C68D7081-1703-41E4-93E3-98D1051A56A4}" dt="2019-06-14T08:42:39.223" v="2" actId="20577"/>
        <pc:sldMkLst>
          <pc:docMk/>
          <pc:sldMk cId="937752788" sldId="337"/>
        </pc:sldMkLst>
        <pc:spChg chg="mod">
          <ac:chgData name="" userId="" providerId="" clId="Web-{C68D7081-1703-41E4-93E3-98D1051A56A4}" dt="2019-06-14T08:42:39.223" v="2" actId="20577"/>
          <ac:spMkLst>
            <pc:docMk/>
            <pc:sldMk cId="937752788" sldId="337"/>
            <ac:spMk id="3" creationId="{B333103F-45E0-41C9-A9F7-0A27AD0951EA}"/>
          </ac:spMkLst>
        </pc:spChg>
      </pc:sldChg>
      <pc:sldChg chg="modSp">
        <pc:chgData name="" userId="" providerId="" clId="Web-{C68D7081-1703-41E4-93E3-98D1051A56A4}" dt="2019-06-14T08:44:00.348" v="60" actId="14100"/>
        <pc:sldMkLst>
          <pc:docMk/>
          <pc:sldMk cId="617457349" sldId="368"/>
        </pc:sldMkLst>
        <pc:spChg chg="mod">
          <ac:chgData name="" userId="" providerId="" clId="Web-{C68D7081-1703-41E4-93E3-98D1051A56A4}" dt="2019-06-14T08:44:00.348" v="60" actId="14100"/>
          <ac:spMkLst>
            <pc:docMk/>
            <pc:sldMk cId="617457349" sldId="368"/>
            <ac:spMk id="3" creationId="{7EDC44CA-E325-47E3-AAB3-33CDDD58784B}"/>
          </ac:spMkLst>
        </pc:spChg>
      </pc:sldChg>
      <pc:sldChg chg="modSp">
        <pc:chgData name="" userId="" providerId="" clId="Web-{C68D7081-1703-41E4-93E3-98D1051A56A4}" dt="2019-06-14T08:44:11.005" v="63" actId="20577"/>
        <pc:sldMkLst>
          <pc:docMk/>
          <pc:sldMk cId="1549213335" sldId="369"/>
        </pc:sldMkLst>
        <pc:spChg chg="mod">
          <ac:chgData name="" userId="" providerId="" clId="Web-{C68D7081-1703-41E4-93E3-98D1051A56A4}" dt="2019-06-14T08:44:11.005" v="63" actId="20577"/>
          <ac:spMkLst>
            <pc:docMk/>
            <pc:sldMk cId="1549213335" sldId="369"/>
            <ac:spMk id="7" creationId="{59390F98-C5EC-4AFB-8712-13B736DC5E87}"/>
          </ac:spMkLst>
        </pc:spChg>
      </pc:sldChg>
      <pc:sldChg chg="modSp">
        <pc:chgData name="" userId="" providerId="" clId="Web-{C68D7081-1703-41E4-93E3-98D1051A56A4}" dt="2019-06-14T08:44:39.598" v="67" actId="20577"/>
        <pc:sldMkLst>
          <pc:docMk/>
          <pc:sldMk cId="737835515" sldId="372"/>
        </pc:sldMkLst>
        <pc:spChg chg="mod">
          <ac:chgData name="" userId="" providerId="" clId="Web-{C68D7081-1703-41E4-93E3-98D1051A56A4}" dt="2019-06-14T08:44:39.598" v="67" actId="20577"/>
          <ac:spMkLst>
            <pc:docMk/>
            <pc:sldMk cId="737835515" sldId="372"/>
            <ac:spMk id="5" creationId="{917625BA-492B-4894-8AA6-1F61AF41D95D}"/>
          </ac:spMkLst>
        </pc:spChg>
      </pc:sldChg>
      <pc:sldChg chg="modSp">
        <pc:chgData name="" userId="" providerId="" clId="Web-{C68D7081-1703-41E4-93E3-98D1051A56A4}" dt="2019-06-14T08:45:29.630" v="83" actId="20577"/>
        <pc:sldMkLst>
          <pc:docMk/>
          <pc:sldMk cId="940824934" sldId="373"/>
        </pc:sldMkLst>
        <pc:spChg chg="mod">
          <ac:chgData name="" userId="" providerId="" clId="Web-{C68D7081-1703-41E4-93E3-98D1051A56A4}" dt="2019-06-14T08:45:29.630" v="83" actId="20577"/>
          <ac:spMkLst>
            <pc:docMk/>
            <pc:sldMk cId="940824934" sldId="373"/>
            <ac:spMk id="6" creationId="{A9EEE731-7B2D-42F0-B916-9B93C091BCAA}"/>
          </ac:spMkLst>
        </pc:spChg>
      </pc:sldChg>
      <pc:sldChg chg="modSp">
        <pc:chgData name="" userId="" providerId="" clId="Web-{C68D7081-1703-41E4-93E3-98D1051A56A4}" dt="2019-06-14T08:44:58.270" v="72" actId="14100"/>
        <pc:sldMkLst>
          <pc:docMk/>
          <pc:sldMk cId="858044414" sldId="376"/>
        </pc:sldMkLst>
        <pc:picChg chg="mod">
          <ac:chgData name="" userId="" providerId="" clId="Web-{C68D7081-1703-41E4-93E3-98D1051A56A4}" dt="2019-06-14T08:44:58.270" v="72" actId="14100"/>
          <ac:picMkLst>
            <pc:docMk/>
            <pc:sldMk cId="858044414" sldId="376"/>
            <ac:picMk id="4" creationId="{00000000-0000-0000-0000-000000000000}"/>
          </ac:picMkLst>
        </pc:picChg>
      </pc:sldChg>
      <pc:sldChg chg="modSp">
        <pc:chgData name="" userId="" providerId="" clId="Web-{C68D7081-1703-41E4-93E3-98D1051A56A4}" dt="2019-06-14T08:42:55.754" v="12" actId="20577"/>
        <pc:sldMkLst>
          <pc:docMk/>
          <pc:sldMk cId="2001782384" sldId="385"/>
        </pc:sldMkLst>
        <pc:spChg chg="mod">
          <ac:chgData name="" userId="" providerId="" clId="Web-{C68D7081-1703-41E4-93E3-98D1051A56A4}" dt="2019-06-14T08:42:55.754" v="12" actId="20577"/>
          <ac:spMkLst>
            <pc:docMk/>
            <pc:sldMk cId="2001782384" sldId="385"/>
            <ac:spMk id="4" creationId="{00000000-0000-0000-0000-000000000000}"/>
          </ac:spMkLst>
        </pc:spChg>
      </pc:sldChg>
      <pc:sldChg chg="modSp">
        <pc:chgData name="" userId="" providerId="" clId="Web-{C68D7081-1703-41E4-93E3-98D1051A56A4}" dt="2019-06-14T08:43:07.317" v="19" actId="20577"/>
        <pc:sldMkLst>
          <pc:docMk/>
          <pc:sldMk cId="720050466" sldId="386"/>
        </pc:sldMkLst>
        <pc:spChg chg="mod">
          <ac:chgData name="" userId="" providerId="" clId="Web-{C68D7081-1703-41E4-93E3-98D1051A56A4}" dt="2019-06-14T08:43:07.317" v="19" actId="20577"/>
          <ac:spMkLst>
            <pc:docMk/>
            <pc:sldMk cId="720050466" sldId="386"/>
            <ac:spMk id="5" creationId="{00000000-0000-0000-0000-000000000000}"/>
          </ac:spMkLst>
        </pc:spChg>
      </pc:sldChg>
      <pc:sldChg chg="modSp">
        <pc:chgData name="" userId="" providerId="" clId="Web-{C68D7081-1703-41E4-93E3-98D1051A56A4}" dt="2019-06-14T08:43:09.926" v="21" actId="20577"/>
        <pc:sldMkLst>
          <pc:docMk/>
          <pc:sldMk cId="21144172" sldId="387"/>
        </pc:sldMkLst>
        <pc:spChg chg="mod">
          <ac:chgData name="" userId="" providerId="" clId="Web-{C68D7081-1703-41E4-93E3-98D1051A56A4}" dt="2019-06-14T08:43:09.926" v="21" actId="20577"/>
          <ac:spMkLst>
            <pc:docMk/>
            <pc:sldMk cId="21144172" sldId="387"/>
            <ac:spMk id="4" creationId="{00000000-0000-0000-0000-000000000000}"/>
          </ac:spMkLst>
        </pc:spChg>
      </pc:sldChg>
      <pc:sldChg chg="modSp">
        <pc:chgData name="" userId="" providerId="" clId="Web-{C68D7081-1703-41E4-93E3-98D1051A56A4}" dt="2019-06-14T08:43:18.145" v="28" actId="20577"/>
        <pc:sldMkLst>
          <pc:docMk/>
          <pc:sldMk cId="1101262918" sldId="388"/>
        </pc:sldMkLst>
        <pc:spChg chg="mod">
          <ac:chgData name="" userId="" providerId="" clId="Web-{C68D7081-1703-41E4-93E3-98D1051A56A4}" dt="2019-06-14T08:43:18.145" v="28" actId="20577"/>
          <ac:spMkLst>
            <pc:docMk/>
            <pc:sldMk cId="1101262918" sldId="388"/>
            <ac:spMk id="4" creationId="{00000000-0000-0000-0000-000000000000}"/>
          </ac:spMkLst>
        </pc:spChg>
      </pc:sldChg>
      <pc:sldChg chg="modSp">
        <pc:chgData name="" userId="" providerId="" clId="Web-{C68D7081-1703-41E4-93E3-98D1051A56A4}" dt="2019-06-14T08:43:39.114" v="43" actId="20577"/>
        <pc:sldMkLst>
          <pc:docMk/>
          <pc:sldMk cId="1046520846" sldId="389"/>
        </pc:sldMkLst>
        <pc:spChg chg="mod">
          <ac:chgData name="" userId="" providerId="" clId="Web-{C68D7081-1703-41E4-93E3-98D1051A56A4}" dt="2019-06-14T08:43:39.114" v="43" actId="20577"/>
          <ac:spMkLst>
            <pc:docMk/>
            <pc:sldMk cId="1046520846" sldId="389"/>
            <ac:spMk id="5" creationId="{00000000-0000-0000-0000-000000000000}"/>
          </ac:spMkLst>
        </pc:spChg>
      </pc:sldChg>
      <pc:sldChg chg="modSp">
        <pc:chgData name="" userId="" providerId="" clId="Web-{C68D7081-1703-41E4-93E3-98D1051A56A4}" dt="2019-06-14T08:43:30.473" v="38" actId="1076"/>
        <pc:sldMkLst>
          <pc:docMk/>
          <pc:sldMk cId="86576741" sldId="390"/>
        </pc:sldMkLst>
        <pc:spChg chg="mod">
          <ac:chgData name="" userId="" providerId="" clId="Web-{C68D7081-1703-41E4-93E3-98D1051A56A4}" dt="2019-06-14T08:43:30.473" v="38" actId="1076"/>
          <ac:spMkLst>
            <pc:docMk/>
            <pc:sldMk cId="86576741" sldId="390"/>
            <ac:spMk id="8" creationId="{00000000-0000-0000-0000-000000000000}"/>
          </ac:spMkLst>
        </pc:spChg>
      </pc:sldChg>
      <pc:sldChg chg="modSp">
        <pc:chgData name="" userId="" providerId="" clId="Web-{C68D7081-1703-41E4-93E3-98D1051A56A4}" dt="2019-06-14T08:43:43.756" v="47" actId="20577"/>
        <pc:sldMkLst>
          <pc:docMk/>
          <pc:sldMk cId="136942811" sldId="391"/>
        </pc:sldMkLst>
        <pc:spChg chg="mod">
          <ac:chgData name="" userId="" providerId="" clId="Web-{C68D7081-1703-41E4-93E3-98D1051A56A4}" dt="2019-06-14T08:43:43.756" v="47" actId="20577"/>
          <ac:spMkLst>
            <pc:docMk/>
            <pc:sldMk cId="136942811" sldId="391"/>
            <ac:spMk id="5" creationId="{00000000-0000-0000-0000-000000000000}"/>
          </ac:spMkLst>
        </pc:spChg>
      </pc:sldChg>
      <pc:sldChg chg="modSp">
        <pc:chgData name="" userId="" providerId="" clId="Web-{C68D7081-1703-41E4-93E3-98D1051A56A4}" dt="2019-06-14T08:43:52.005" v="52" actId="20577"/>
        <pc:sldMkLst>
          <pc:docMk/>
          <pc:sldMk cId="2382169063" sldId="392"/>
        </pc:sldMkLst>
        <pc:spChg chg="mod">
          <ac:chgData name="" userId="" providerId="" clId="Web-{C68D7081-1703-41E4-93E3-98D1051A56A4}" dt="2019-06-14T08:43:52.005" v="52" actId="20577"/>
          <ac:spMkLst>
            <pc:docMk/>
            <pc:sldMk cId="2382169063" sldId="392"/>
            <ac:spMk id="5" creationId="{00000000-0000-0000-0000-000000000000}"/>
          </ac:spMkLst>
        </pc:spChg>
      </pc:sldChg>
    </pc:docChg>
  </pc:docChgLst>
  <pc:docChgLst>
    <pc:chgData clId="Web-{8AE74862-2B19-49F4-A734-43E51C44F2E8}"/>
    <pc:docChg chg="modSld">
      <pc:chgData name="" userId="" providerId="" clId="Web-{8AE74862-2B19-49F4-A734-43E51C44F2E8}" dt="2019-06-17T03:35:45.315" v="27" actId="20577"/>
      <pc:docMkLst>
        <pc:docMk/>
      </pc:docMkLst>
      <pc:sldChg chg="modSp">
        <pc:chgData name="" userId="" providerId="" clId="Web-{8AE74862-2B19-49F4-A734-43E51C44F2E8}" dt="2019-06-17T03:35:18.706" v="17" actId="1076"/>
        <pc:sldMkLst>
          <pc:docMk/>
          <pc:sldMk cId="84137519" sldId="302"/>
        </pc:sldMkLst>
        <pc:spChg chg="mod">
          <ac:chgData name="" userId="" providerId="" clId="Web-{8AE74862-2B19-49F4-A734-43E51C44F2E8}" dt="2019-06-17T03:35:18.706" v="17" actId="1076"/>
          <ac:spMkLst>
            <pc:docMk/>
            <pc:sldMk cId="84137519" sldId="302"/>
            <ac:spMk id="5" creationId="{67084ACB-DEEB-4ECE-9DF6-E5F9E1AD6940}"/>
          </ac:spMkLst>
        </pc:spChg>
      </pc:sldChg>
      <pc:sldChg chg="modSp">
        <pc:chgData name="" userId="" providerId="" clId="Web-{8AE74862-2B19-49F4-A734-43E51C44F2E8}" dt="2019-06-17T03:35:32.003" v="18" actId="20577"/>
        <pc:sldMkLst>
          <pc:docMk/>
          <pc:sldMk cId="173819566" sldId="308"/>
        </pc:sldMkLst>
        <pc:spChg chg="mod">
          <ac:chgData name="" userId="" providerId="" clId="Web-{8AE74862-2B19-49F4-A734-43E51C44F2E8}" dt="2019-06-17T03:35:32.003" v="18" actId="20577"/>
          <ac:spMkLst>
            <pc:docMk/>
            <pc:sldMk cId="173819566" sldId="308"/>
            <ac:spMk id="5" creationId="{FDB0D255-A9DA-42B8-A4EE-352F95C364D0}"/>
          </ac:spMkLst>
        </pc:spChg>
      </pc:sldChg>
      <pc:sldChg chg="modSp">
        <pc:chgData name="" userId="" providerId="" clId="Web-{8AE74862-2B19-49F4-A734-43E51C44F2E8}" dt="2019-06-17T03:35:37.503" v="24" actId="1076"/>
        <pc:sldMkLst>
          <pc:docMk/>
          <pc:sldMk cId="2063898237" sldId="310"/>
        </pc:sldMkLst>
        <pc:spChg chg="mod">
          <ac:chgData name="" userId="" providerId="" clId="Web-{8AE74862-2B19-49F4-A734-43E51C44F2E8}" dt="2019-06-17T03:35:37.503" v="24" actId="1076"/>
          <ac:spMkLst>
            <pc:docMk/>
            <pc:sldMk cId="2063898237" sldId="310"/>
            <ac:spMk id="2" creationId="{EA9C17CE-615F-4681-A4AC-9995234CA4B2}"/>
          </ac:spMkLst>
        </pc:spChg>
      </pc:sldChg>
      <pc:sldChg chg="modSp">
        <pc:chgData name="" userId="" providerId="" clId="Web-{8AE74862-2B19-49F4-A734-43E51C44F2E8}" dt="2019-06-17T03:34:11.362" v="3" actId="1076"/>
        <pc:sldMkLst>
          <pc:docMk/>
          <pc:sldMk cId="937752788" sldId="337"/>
        </pc:sldMkLst>
        <pc:spChg chg="mod">
          <ac:chgData name="" userId="" providerId="" clId="Web-{8AE74862-2B19-49F4-A734-43E51C44F2E8}" dt="2019-06-17T03:34:11.362" v="3" actId="1076"/>
          <ac:spMkLst>
            <pc:docMk/>
            <pc:sldMk cId="937752788" sldId="337"/>
            <ac:spMk id="3" creationId="{B333103F-45E0-41C9-A9F7-0A27AD0951EA}"/>
          </ac:spMkLst>
        </pc:spChg>
      </pc:sldChg>
      <pc:sldChg chg="modSp">
        <pc:chgData name="" userId="" providerId="" clId="Web-{8AE74862-2B19-49F4-A734-43E51C44F2E8}" dt="2019-06-17T03:34:49.331" v="8" actId="20577"/>
        <pc:sldMkLst>
          <pc:docMk/>
          <pc:sldMk cId="617457349" sldId="368"/>
        </pc:sldMkLst>
        <pc:spChg chg="mod">
          <ac:chgData name="" userId="" providerId="" clId="Web-{8AE74862-2B19-49F4-A734-43E51C44F2E8}" dt="2019-06-17T03:34:49.331" v="8" actId="20577"/>
          <ac:spMkLst>
            <pc:docMk/>
            <pc:sldMk cId="617457349" sldId="368"/>
            <ac:spMk id="3" creationId="{7EDC44CA-E325-47E3-AAB3-33CDDD58784B}"/>
          </ac:spMkLst>
        </pc:spChg>
      </pc:sldChg>
      <pc:sldChg chg="modSp">
        <pc:chgData name="" userId="" providerId="" clId="Web-{8AE74862-2B19-49F4-A734-43E51C44F2E8}" dt="2019-06-17T03:34:53.581" v="11" actId="20577"/>
        <pc:sldMkLst>
          <pc:docMk/>
          <pc:sldMk cId="1549213335" sldId="369"/>
        </pc:sldMkLst>
        <pc:spChg chg="mod">
          <ac:chgData name="" userId="" providerId="" clId="Web-{8AE74862-2B19-49F4-A734-43E51C44F2E8}" dt="2019-06-17T03:34:53.581" v="11" actId="20577"/>
          <ac:spMkLst>
            <pc:docMk/>
            <pc:sldMk cId="1549213335" sldId="369"/>
            <ac:spMk id="7" creationId="{59390F98-C5EC-4AFB-8712-13B736DC5E87}"/>
          </ac:spMkLst>
        </pc:spChg>
      </pc:sldChg>
      <pc:sldChg chg="modSp">
        <pc:chgData name="" userId="" providerId="" clId="Web-{8AE74862-2B19-49F4-A734-43E51C44F2E8}" dt="2019-06-17T03:35:44.190" v="25" actId="20577"/>
        <pc:sldMkLst>
          <pc:docMk/>
          <pc:sldMk cId="940824934" sldId="373"/>
        </pc:sldMkLst>
        <pc:spChg chg="mod">
          <ac:chgData name="" userId="" providerId="" clId="Web-{8AE74862-2B19-49F4-A734-43E51C44F2E8}" dt="2019-06-17T03:35:44.190" v="25" actId="20577"/>
          <ac:spMkLst>
            <pc:docMk/>
            <pc:sldMk cId="940824934" sldId="373"/>
            <ac:spMk id="6" creationId="{A9EEE731-7B2D-42F0-B916-9B93C091BCAA}"/>
          </ac:spMkLst>
        </pc:spChg>
      </pc:sldChg>
      <pc:sldChg chg="modSp">
        <pc:chgData name="" userId="" providerId="" clId="Web-{8AE74862-2B19-49F4-A734-43E51C44F2E8}" dt="2019-06-17T03:34:29.596" v="7" actId="1076"/>
        <pc:sldMkLst>
          <pc:docMk/>
          <pc:sldMk cId="86576741" sldId="390"/>
        </pc:sldMkLst>
        <pc:spChg chg="mod">
          <ac:chgData name="" userId="" providerId="" clId="Web-{8AE74862-2B19-49F4-A734-43E51C44F2E8}" dt="2019-06-17T03:34:29.596" v="7" actId="1076"/>
          <ac:spMkLst>
            <pc:docMk/>
            <pc:sldMk cId="86576741" sldId="390"/>
            <ac:spMk id="8" creationId="{00000000-0000-0000-0000-000000000000}"/>
          </ac:spMkLst>
        </pc:spChg>
      </pc:sldChg>
    </pc:docChg>
  </pc:docChgLst>
  <pc:docChgLst>
    <pc:chgData clId="Web-{B34EBD65-B513-4518-8E06-2C10BC7C384D}"/>
    <pc:docChg chg="modSld">
      <pc:chgData name="" userId="" providerId="" clId="Web-{B34EBD65-B513-4518-8E06-2C10BC7C384D}" dt="2019-06-13T05:40:50.580" v="66" actId="20577"/>
      <pc:docMkLst>
        <pc:docMk/>
      </pc:docMkLst>
      <pc:sldChg chg="modSp">
        <pc:chgData name="" userId="" providerId="" clId="Web-{B34EBD65-B513-4518-8E06-2C10BC7C384D}" dt="2019-06-13T05:40:15.580" v="52" actId="20577"/>
        <pc:sldMkLst>
          <pc:docMk/>
          <pc:sldMk cId="84137519" sldId="302"/>
        </pc:sldMkLst>
        <pc:spChg chg="mod">
          <ac:chgData name="" userId="" providerId="" clId="Web-{B34EBD65-B513-4518-8E06-2C10BC7C384D}" dt="2019-06-13T05:40:15.580" v="52" actId="20577"/>
          <ac:spMkLst>
            <pc:docMk/>
            <pc:sldMk cId="84137519" sldId="302"/>
            <ac:spMk id="5" creationId="{67084ACB-DEEB-4ECE-9DF6-E5F9E1AD6940}"/>
          </ac:spMkLst>
        </pc:spChg>
      </pc:sldChg>
      <pc:sldChg chg="modSp">
        <pc:chgData name="" userId="" providerId="" clId="Web-{B34EBD65-B513-4518-8E06-2C10BC7C384D}" dt="2019-06-13T05:40:29.784" v="55" actId="20577"/>
        <pc:sldMkLst>
          <pc:docMk/>
          <pc:sldMk cId="173819566" sldId="308"/>
        </pc:sldMkLst>
        <pc:spChg chg="mod">
          <ac:chgData name="" userId="" providerId="" clId="Web-{B34EBD65-B513-4518-8E06-2C10BC7C384D}" dt="2019-06-13T05:40:29.784" v="55" actId="20577"/>
          <ac:spMkLst>
            <pc:docMk/>
            <pc:sldMk cId="173819566" sldId="308"/>
            <ac:spMk id="5" creationId="{FDB0D255-A9DA-42B8-A4EE-352F95C364D0}"/>
          </ac:spMkLst>
        </pc:spChg>
      </pc:sldChg>
      <pc:sldChg chg="modSp">
        <pc:chgData name="" userId="" providerId="" clId="Web-{B34EBD65-B513-4518-8E06-2C10BC7C384D}" dt="2019-06-13T05:40:37.440" v="58" actId="20577"/>
        <pc:sldMkLst>
          <pc:docMk/>
          <pc:sldMk cId="2063898237" sldId="310"/>
        </pc:sldMkLst>
        <pc:spChg chg="mod">
          <ac:chgData name="" userId="" providerId="" clId="Web-{B34EBD65-B513-4518-8E06-2C10BC7C384D}" dt="2019-06-13T05:40:37.440" v="58" actId="20577"/>
          <ac:spMkLst>
            <pc:docMk/>
            <pc:sldMk cId="2063898237" sldId="310"/>
            <ac:spMk id="2" creationId="{EA9C17CE-615F-4681-A4AC-9995234CA4B2}"/>
          </ac:spMkLst>
        </pc:spChg>
      </pc:sldChg>
      <pc:sldChg chg="modSp">
        <pc:chgData name="" userId="" providerId="" clId="Web-{B34EBD65-B513-4518-8E06-2C10BC7C384D}" dt="2019-06-13T05:40:47.955" v="64" actId="20577"/>
        <pc:sldMkLst>
          <pc:docMk/>
          <pc:sldMk cId="463109569" sldId="315"/>
        </pc:sldMkLst>
        <pc:spChg chg="mod">
          <ac:chgData name="" userId="" providerId="" clId="Web-{B34EBD65-B513-4518-8E06-2C10BC7C384D}" dt="2019-06-13T05:40:47.955" v="64" actId="20577"/>
          <ac:spMkLst>
            <pc:docMk/>
            <pc:sldMk cId="463109569" sldId="315"/>
            <ac:spMk id="2" creationId="{ECFC39EF-932F-45FF-A17D-4B7B92C53AFD}"/>
          </ac:spMkLst>
        </pc:spChg>
      </pc:sldChg>
      <pc:sldChg chg="modSp">
        <pc:chgData name="" userId="" providerId="" clId="Web-{B34EBD65-B513-4518-8E06-2C10BC7C384D}" dt="2019-06-13T05:38:08.502" v="0" actId="20577"/>
        <pc:sldMkLst>
          <pc:docMk/>
          <pc:sldMk cId="937752788" sldId="337"/>
        </pc:sldMkLst>
        <pc:spChg chg="mod">
          <ac:chgData name="" userId="" providerId="" clId="Web-{B34EBD65-B513-4518-8E06-2C10BC7C384D}" dt="2019-06-13T05:38:08.502" v="0" actId="20577"/>
          <ac:spMkLst>
            <pc:docMk/>
            <pc:sldMk cId="937752788" sldId="337"/>
            <ac:spMk id="3" creationId="{B333103F-45E0-41C9-A9F7-0A27AD0951EA}"/>
          </ac:spMkLst>
        </pc:spChg>
      </pc:sldChg>
      <pc:sldChg chg="modSp">
        <pc:chgData name="" userId="" providerId="" clId="Web-{B34EBD65-B513-4518-8E06-2C10BC7C384D}" dt="2019-06-13T05:39:21.206" v="42" actId="20577"/>
        <pc:sldMkLst>
          <pc:docMk/>
          <pc:sldMk cId="617457349" sldId="368"/>
        </pc:sldMkLst>
        <pc:spChg chg="mod">
          <ac:chgData name="" userId="" providerId="" clId="Web-{B34EBD65-B513-4518-8E06-2C10BC7C384D}" dt="2019-06-13T05:39:21.206" v="42" actId="20577"/>
          <ac:spMkLst>
            <pc:docMk/>
            <pc:sldMk cId="617457349" sldId="368"/>
            <ac:spMk id="3" creationId="{7EDC44CA-E325-47E3-AAB3-33CDDD58784B}"/>
          </ac:spMkLst>
        </pc:spChg>
      </pc:sldChg>
      <pc:sldChg chg="modSp">
        <pc:chgData name="" userId="" providerId="" clId="Web-{B34EBD65-B513-4518-8E06-2C10BC7C384D}" dt="2019-06-13T05:39:46.283" v="47" actId="20577"/>
        <pc:sldMkLst>
          <pc:docMk/>
          <pc:sldMk cId="1549213335" sldId="369"/>
        </pc:sldMkLst>
        <pc:spChg chg="mod">
          <ac:chgData name="" userId="" providerId="" clId="Web-{B34EBD65-B513-4518-8E06-2C10BC7C384D}" dt="2019-06-13T05:39:46.283" v="47" actId="20577"/>
          <ac:spMkLst>
            <pc:docMk/>
            <pc:sldMk cId="1549213335" sldId="369"/>
            <ac:spMk id="7" creationId="{59390F98-C5EC-4AFB-8712-13B736DC5E87}"/>
          </ac:spMkLst>
        </pc:spChg>
      </pc:sldChg>
      <pc:sldChg chg="modSp">
        <pc:chgData name="" userId="" providerId="" clId="Web-{B34EBD65-B513-4518-8E06-2C10BC7C384D}" dt="2019-06-13T05:40:09.893" v="49" actId="20577"/>
        <pc:sldMkLst>
          <pc:docMk/>
          <pc:sldMk cId="737835515" sldId="372"/>
        </pc:sldMkLst>
        <pc:spChg chg="mod">
          <ac:chgData name="" userId="" providerId="" clId="Web-{B34EBD65-B513-4518-8E06-2C10BC7C384D}" dt="2019-06-13T05:40:09.893" v="49" actId="20577"/>
          <ac:spMkLst>
            <pc:docMk/>
            <pc:sldMk cId="737835515" sldId="372"/>
            <ac:spMk id="5" creationId="{917625BA-492B-4894-8AA6-1F61AF41D95D}"/>
          </ac:spMkLst>
        </pc:spChg>
      </pc:sldChg>
      <pc:sldChg chg="modSp">
        <pc:chgData name="" userId="" providerId="" clId="Web-{B34EBD65-B513-4518-8E06-2C10BC7C384D}" dt="2019-06-13T05:40:44.205" v="61" actId="20577"/>
        <pc:sldMkLst>
          <pc:docMk/>
          <pc:sldMk cId="940824934" sldId="373"/>
        </pc:sldMkLst>
        <pc:spChg chg="mod">
          <ac:chgData name="" userId="" providerId="" clId="Web-{B34EBD65-B513-4518-8E06-2C10BC7C384D}" dt="2019-06-13T05:40:44.205" v="61" actId="20577"/>
          <ac:spMkLst>
            <pc:docMk/>
            <pc:sldMk cId="940824934" sldId="373"/>
            <ac:spMk id="6" creationId="{A9EEE731-7B2D-42F0-B916-9B93C091BCAA}"/>
          </ac:spMkLst>
        </pc:spChg>
      </pc:sldChg>
      <pc:sldChg chg="modSp">
        <pc:chgData name="" userId="" providerId="" clId="Web-{B34EBD65-B513-4518-8E06-2C10BC7C384D}" dt="2019-06-13T05:38:17.299" v="5" actId="20577"/>
        <pc:sldMkLst>
          <pc:docMk/>
          <pc:sldMk cId="1245978787" sldId="383"/>
        </pc:sldMkLst>
        <pc:spChg chg="mod">
          <ac:chgData name="" userId="" providerId="" clId="Web-{B34EBD65-B513-4518-8E06-2C10BC7C384D}" dt="2019-06-13T05:38:17.299" v="5" actId="20577"/>
          <ac:spMkLst>
            <pc:docMk/>
            <pc:sldMk cId="1245978787" sldId="383"/>
            <ac:spMk id="7" creationId="{00000000-0000-0000-0000-000000000000}"/>
          </ac:spMkLst>
        </pc:spChg>
      </pc:sldChg>
      <pc:sldChg chg="modSp">
        <pc:chgData name="" userId="" providerId="" clId="Web-{B34EBD65-B513-4518-8E06-2C10BC7C384D}" dt="2019-06-13T05:38:23.268" v="8" actId="20577"/>
        <pc:sldMkLst>
          <pc:docMk/>
          <pc:sldMk cId="720050466" sldId="386"/>
        </pc:sldMkLst>
        <pc:spChg chg="mod">
          <ac:chgData name="" userId="" providerId="" clId="Web-{B34EBD65-B513-4518-8E06-2C10BC7C384D}" dt="2019-06-13T05:38:23.268" v="8" actId="20577"/>
          <ac:spMkLst>
            <pc:docMk/>
            <pc:sldMk cId="720050466" sldId="386"/>
            <ac:spMk id="5" creationId="{00000000-0000-0000-0000-000000000000}"/>
          </ac:spMkLst>
        </pc:spChg>
      </pc:sldChg>
      <pc:sldChg chg="modSp">
        <pc:chgData name="" userId="" providerId="" clId="Web-{B34EBD65-B513-4518-8E06-2C10BC7C384D}" dt="2019-06-13T05:38:33.236" v="15" actId="20577"/>
        <pc:sldMkLst>
          <pc:docMk/>
          <pc:sldMk cId="1101262918" sldId="388"/>
        </pc:sldMkLst>
        <pc:spChg chg="mod">
          <ac:chgData name="" userId="" providerId="" clId="Web-{B34EBD65-B513-4518-8E06-2C10BC7C384D}" dt="2019-06-13T05:38:33.236" v="15" actId="20577"/>
          <ac:spMkLst>
            <pc:docMk/>
            <pc:sldMk cId="1101262918" sldId="388"/>
            <ac:spMk id="4" creationId="{00000000-0000-0000-0000-000000000000}"/>
          </ac:spMkLst>
        </pc:spChg>
      </pc:sldChg>
      <pc:sldChg chg="modSp">
        <pc:chgData name="" userId="" providerId="" clId="Web-{B34EBD65-B513-4518-8E06-2C10BC7C384D}" dt="2019-06-13T05:38:48.455" v="24" actId="20577"/>
        <pc:sldMkLst>
          <pc:docMk/>
          <pc:sldMk cId="1046520846" sldId="389"/>
        </pc:sldMkLst>
        <pc:spChg chg="mod">
          <ac:chgData name="" userId="" providerId="" clId="Web-{B34EBD65-B513-4518-8E06-2C10BC7C384D}" dt="2019-06-13T05:38:48.455" v="24" actId="20577"/>
          <ac:spMkLst>
            <pc:docMk/>
            <pc:sldMk cId="1046520846" sldId="389"/>
            <ac:spMk id="5" creationId="{00000000-0000-0000-0000-000000000000}"/>
          </ac:spMkLst>
        </pc:spChg>
      </pc:sldChg>
      <pc:sldChg chg="modSp">
        <pc:chgData name="" userId="" providerId="" clId="Web-{B34EBD65-B513-4518-8E06-2C10BC7C384D}" dt="2019-06-13T05:38:38.861" v="19" actId="20577"/>
        <pc:sldMkLst>
          <pc:docMk/>
          <pc:sldMk cId="86576741" sldId="390"/>
        </pc:sldMkLst>
        <pc:spChg chg="mod">
          <ac:chgData name="" userId="" providerId="" clId="Web-{B34EBD65-B513-4518-8E06-2C10BC7C384D}" dt="2019-06-13T05:38:38.861" v="19" actId="20577"/>
          <ac:spMkLst>
            <pc:docMk/>
            <pc:sldMk cId="86576741" sldId="390"/>
            <ac:spMk id="8" creationId="{00000000-0000-0000-0000-000000000000}"/>
          </ac:spMkLst>
        </pc:spChg>
      </pc:sldChg>
      <pc:sldChg chg="modSp">
        <pc:chgData name="" userId="" providerId="" clId="Web-{B34EBD65-B513-4518-8E06-2C10BC7C384D}" dt="2019-06-13T05:38:59.221" v="29" actId="20577"/>
        <pc:sldMkLst>
          <pc:docMk/>
          <pc:sldMk cId="136942811" sldId="391"/>
        </pc:sldMkLst>
        <pc:spChg chg="mod">
          <ac:chgData name="" userId="" providerId="" clId="Web-{B34EBD65-B513-4518-8E06-2C10BC7C384D}" dt="2019-06-13T05:38:59.221" v="29" actId="20577"/>
          <ac:spMkLst>
            <pc:docMk/>
            <pc:sldMk cId="136942811" sldId="391"/>
            <ac:spMk id="5" creationId="{00000000-0000-0000-0000-000000000000}"/>
          </ac:spMkLst>
        </pc:spChg>
      </pc:sldChg>
      <pc:sldChg chg="modSp">
        <pc:chgData name="" userId="" providerId="" clId="Web-{B34EBD65-B513-4518-8E06-2C10BC7C384D}" dt="2019-06-13T05:39:13.830" v="39" actId="20577"/>
        <pc:sldMkLst>
          <pc:docMk/>
          <pc:sldMk cId="2382169063" sldId="392"/>
        </pc:sldMkLst>
        <pc:spChg chg="mod">
          <ac:chgData name="" userId="" providerId="" clId="Web-{B34EBD65-B513-4518-8E06-2C10BC7C384D}" dt="2019-06-13T05:39:13.830" v="39" actId="20577"/>
          <ac:spMkLst>
            <pc:docMk/>
            <pc:sldMk cId="2382169063" sldId="392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41C98-568E-2F4C-B823-88B8AF57AAA9}" type="datetimeFigureOut">
              <a:rPr kumimoji="1" lang="zh-TW" altLang="en-US" smtClean="0"/>
              <a:t>2020/9/28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ED2A-5796-764F-AE55-2284182E808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72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032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Why it important =&gt; show example to show some bias!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3474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Why it important =&gt; show example to show some bias!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251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2494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9867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5535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14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540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39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43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6B412B"/>
            </a:gs>
            <a:gs pos="100000">
              <a:srgbClr val="412015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E3634-4C72-374B-A5C6-683B59FC0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277F37-4C65-3249-97B5-FE2425DCE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67ED1-1773-7641-AE58-74D047F2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3DDD0E-0F27-9B47-9E7D-5A80A498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6FA92-AC84-5C47-A292-157F7F87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CB0FD55-F9E6-E647-AC5E-7ACF4B51DD4C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F1ED56-0265-644F-BF81-91860DD3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9CFEC80-E27B-3342-B224-EDC632C6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1914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769AE-E774-7944-A41D-5FCE140F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412B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077A72-A408-3E41-85B7-6986311C8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0E30A6-E251-AA4D-85A6-E56F02CFA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55CB7A-B862-3044-A82A-7F04AA0B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625391-12AF-5A49-8285-402F0741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7F56C80-BA1E-E343-895D-27CFF1053AF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1FB24A0-C81E-C34D-8803-4E76760F9F5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7E0E2ED-A1EE-1E4D-9F9F-BA42AD32D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CA66890D-8352-DC42-A1E0-582196A46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2F00D29-3971-3C46-970F-E79E172B6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23803EB-DD52-4A4D-8568-BF60F4FA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028DEBF-8B21-C440-8C03-F8DB6E03369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4BC6398-0185-3F47-B7FD-34DF8E87D885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9570BFB-7FB3-B244-B491-B431B83F2304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8EC4FFC-6F9C-9D42-9DA2-A73C339A5ACA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5184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0CF3F-0642-A040-B4D9-11FF6221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F13593-31B0-AC4D-863C-F5FC72B12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F725E2-252E-494C-B7F6-7066452D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11B803-35AD-C14B-8D77-C92C9C77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F5B7A-49F6-7743-B6F8-5D140BE6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89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86F09-9618-234D-9EAB-7C3EC383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C59BD-7D7C-D247-AD13-53F2E076D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9C42D7-EB8C-9745-B784-B2A3B12CC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71A3B5-434F-044F-8022-B44886DA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4BFB46-EA91-104D-9180-8DC0606A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EA7F98-4CE0-DB44-8D19-72EC717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520D9B0-38FC-B240-B637-AFE274B5C59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81B0B5-0FA1-304B-8B1F-D99F04A49BD3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E3B247B-AFA7-C149-8473-F1A5453D4C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01876A7B-0DC7-494B-89DA-444B4967B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2EFFFE20-F40B-A04D-90AD-921075C0C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A69FF04-861A-CA4E-96BB-8A10349B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ADAEE25A-1784-364F-9571-D5A81F0A3230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0FFE439-3613-CC42-91BA-08715007D18B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D9EA4A6-F8A9-FF4E-B814-05F8CD0D163B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32CF897-3491-6F40-B2AC-F48C7D0ED01D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9032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0108F-A74B-3C41-ABDC-B14DE012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F805C1-AD92-3B4D-AF74-111D87CB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FBD66D-5535-B644-96EC-5534AF34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46FB96-F7A6-5844-AB31-2ABEDBD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82754EB-F649-0A48-BD17-EDA1DE1E8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1AB6BB-93E5-A942-8FA1-AD094C96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3B0EBDF-4C19-F245-9CBC-7A39C7E0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F55562F-85D8-7D41-9B26-5CB834FA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97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D3654-7900-464D-9957-81DE6821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3D3FD2-9972-D84C-B02B-1046B75E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37600F-DC78-1E48-8BAF-EF27EDDA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A3D05-B83D-A444-8A35-AEA03E98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62E444-CA08-9249-BB19-940B968ED73E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6728DC-D706-8344-A6A0-40D48DBFD79C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BFA3D3C-4FB8-8B4A-AEB3-C2EAB57862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6E958394-74E3-C643-ADC7-06128A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2D14435-4D1E-9D46-8523-66E6DE039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D4E5252-E352-2A46-8E3F-AB22FF61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A79FA4A-17EC-1A49-95E2-736122AEFC6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B775428-9B56-6D4C-8562-26D2095F35A7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461000-0A61-5241-BD21-00CD8DB7F9C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3FEBF5-26EA-304C-92B2-741013344D5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8435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96F94C-3880-974C-A70F-2C3F48CA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276F16-07A1-DC4D-8C80-1944BA50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4B5DA-A18E-AC43-816B-936B2A5E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CF0F7B8-33E6-AB4F-B177-1E7429A022F9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CDD0DF0-726F-AA47-AFE0-9078F45F5D3B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623DF7F-16DB-DF44-A6FC-DB041864CC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24286873-E1F7-E149-A871-B2BD0706C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6F028E5-3AC5-F047-8020-A4BF735A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D4C323B-0CA9-D644-B33B-EDB6690C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E5C942C5-892A-DA49-8A51-42B85383E4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F9A52B6-C7EC-7D4E-8E9B-2192FC40EE20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F71359E-CC2D-7448-A800-B699B48AC7FA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6B050D5-A468-9645-AD8F-38E64F3EB37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6078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4AE33-6527-7E40-B227-C195A0CC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70734-F578-2840-B8E6-0BB324C5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A2FBC7-4890-1741-B49F-BF9166D8D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1D3489-1821-CE4C-A207-A90F2500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5B692D-DE5E-F44F-BB13-7E1DD36A4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14005C-AD1B-2043-922A-F40C57B2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56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44479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41B82-21B9-9C46-AEA7-638D06C1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05BC36-D1D8-6E48-ABF9-DE13389D3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93A688-6C50-FE44-BB88-CCDB2749C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FF0C48-D099-3F45-A428-21955A90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F12AEC-6BA7-574F-B84F-6CC4CC93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FA49D8-BC46-FB41-81FE-1387405E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870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A7C27-0F50-6346-91E6-8C8A00FF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36896F-71AF-A743-AB1C-4D0272971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88164-635F-F949-8DBB-EF793E12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6D10BC-94AA-954F-9AE0-90A8D02A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430F70-A5D1-B34A-BE84-736B4D57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87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2F0BC4-9632-D145-AB1B-D22818EE0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193AA7A-963F-4746-9EFE-AEB621D41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C23BF8-E2C2-8A4F-8AB9-6EF72F69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1E190-9673-5E4C-B8A3-764D216E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658DF2-61C3-1946-87A8-CD2740C5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54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166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9/28/20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8308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009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9/28/20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16542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864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9/28/20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2518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9/28/20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558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790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674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474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95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00865F">
                <a:alpha val="67000"/>
              </a:srgbClr>
            </a:gs>
            <a:gs pos="100000">
              <a:srgbClr val="00865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4BF5E-E67F-8645-84F2-763D66B67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315A1A-1D56-FE4A-BAD0-18C02C0DB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85E28-DC97-7944-B8A8-73A14155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C900C-07E3-5249-8861-DDD6E039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867ABF-E576-6F4F-AD8C-A4DF5334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55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05DA3-F0A1-754C-A857-2BE87DFF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F6B94B-4126-0A41-A773-49CB8D16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70F262-C531-1349-AC73-64537ED50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F8EB67-FEBC-3949-ABFE-CB7BB7BA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3FA5DD-51C1-164C-8573-EE0F5577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CED868-B9A6-094D-AD40-9B3B0268E1A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E67DF9C-AD40-1B4B-BEA7-0976B5A8A5CE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8F118D8-C72D-9843-BCE1-0F6B7617F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547EBBB-9566-A145-95AD-D5111897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75D2EF8-94DE-074D-B822-2F3FCFBFD3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DD31332-5949-044F-86B9-FE7BDF993065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0AD5C0A-74D7-AC40-9BD6-4C96A9CD8AA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4BE45F5-6797-D745-925D-2032E82FD53C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6DFDD2-A77A-6E49-A392-ECE9800F2EBE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48916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37803-0039-2E40-9667-292BEF05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07DAFF-A515-724B-85B1-BFC95032C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271613-449B-4B4F-BE30-2D0C4EDB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D16E72-D2C1-F340-8AB1-D5A0F1D9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D3F69A-03B8-AD4A-992C-32A838B9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106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2C398-00D8-5F48-AE40-A6DE9B68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109761-AB0C-0B40-9188-A95139727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B8CC8-55A4-6F46-9151-896B89C75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2434B5-204E-3340-A314-461F8D17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D631AB-0640-4C4B-A6C5-97ABB58A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E32B1A-DBF7-574A-8796-D08A4D67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448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08B33-66D5-944E-9AB9-7EDD8058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958F2D-F6C7-B94D-893F-AA212EE38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17C326-2458-2245-9426-8E08E2ADA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8E09BB-05A9-FB4D-B2BB-62E4A3186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DFD3DA-DB34-494F-8CF9-3EFB6D014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5B0EFE-8FA4-4446-932F-9F72E7B9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9/28/20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6BCF95B-921D-3E44-B526-8940B704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94A046-C684-0D4A-885A-10608186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70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0FF33-EC4B-904D-9195-980B6C94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7EC180-A4BB-C546-888D-D2853A87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CDF251-E7AF-C842-ADC6-CDC0F64C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116001-01F0-D249-A0EC-D4CFDB7D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72642A7-417D-CC4F-BCD5-1C03372678EF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DFB775B-5881-AD4C-9316-AB024F0D239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C1D7549-A4C8-3749-8674-9CEB4420005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5B0F5003-7849-A147-B421-B92E57E5178A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9/28/20</a:t>
            </a:fld>
            <a:endParaRPr 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A2F37BEF-B464-BB46-BD86-1A7F5F1612CE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0F7B62-CAF7-8A42-B865-2D1DC88DC53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3B0F61A-2AA8-6B45-9B1C-E35E34E7145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6AAF9A3-D401-5748-93C6-02E72477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FCB2900-0D70-594C-B490-E8D1A41D5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5FEA3581-1827-9A4F-83D6-E52CFA838A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D86318B-9523-EC42-B062-1DCC99ED2F02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2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965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8932CE-B975-2449-825B-AEA2B944C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9/28/20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392DC5-BB94-3946-A0E0-B5493610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B580C2-FF84-A740-8A52-D0B1E042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E637E32-23EB-BA4B-AD2B-EAE4CE14A344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9446629-1DB8-CF47-B1FC-1EDDAFCFEEDF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FFE5573-94E1-704C-974A-D6ED8ACDE97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85A40166-7DD3-8745-B48F-82F38BAECEA1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9/28/20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B12732C9-DD41-004E-9E20-FFDED18ECA57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7A5914-A4B1-1A48-878F-7D11068869F3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D47043C-FDA7-CC4E-9541-A6B9FD55DF4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4C1F058-1966-1646-B821-724EC2E1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E267B12-4CCC-D644-91E0-0474BEF9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E983D19-883E-214B-9C4C-02D6E6EBA5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6DF6809-9CE0-7A4C-8F9D-B523CC3E4E54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0324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4DC7FE-F3F1-D24D-89D3-8BEBE11E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49731B-66D9-2C48-9F08-D9CFD0B59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323BC7-8B16-D14D-A30D-611D7AD5D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37B65C-13C5-4248-985A-C5F3E7D1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4F44B-5278-344F-A38F-0681A818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3EC47E-C5E4-6B45-A441-FE8513C8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430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05481-286A-5C40-AB23-EE66EC9D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788311-3FE1-CF4B-BAAD-2BCE71F8C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14721D-07D2-F441-8A12-9D1D4AD14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B128A3-99E4-B64B-9CAC-214BC988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7FF047-A27F-7D46-93ED-8F5A9D6AC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CB05E7-312F-C548-A1FC-D772DC85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702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4A213-49D8-074D-AB17-432BF08B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46AEBC-8E50-5340-B028-3E3D751A9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0C19AE-B8A4-F44A-B299-C9284A45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D18E5B-4C73-1846-80C2-F4FB0261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C0E3F7-23F9-1B4E-A0C5-82926D0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579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469B37-75F7-6149-88F7-A524ACF31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0C6958-876B-EA4D-97DA-7D1770A4F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C93F6A-2CAF-614D-A762-8832A820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86491F-7862-7143-8D4F-8E67DED3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82037-4BFF-C24E-82A6-75F12363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079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42E3CD1-E460-5E4C-8B3B-5396789823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B6FF8FA-3424-4F49-8B38-895832CADF5C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06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BAAA6-E87D-BA43-96B7-8114F6E0B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AE202A-B6A5-A14C-879A-2D049FF7D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F7D122-8524-514A-8EA7-AEC1D2B8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A0C094-852E-094B-8789-0515B13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24329A-88C5-5146-80BD-3070851F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4834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C08AB-4E1B-0142-94AC-BA542FCD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CEC8D-5A2C-F543-B51D-D6E819EB5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90C980-B92C-1F4D-B530-99916F89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83F91-C526-BD4F-8D12-A098857C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09DD57-6BAE-6D4E-AE21-EFA3AC57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884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82FB-5372-8A45-9B31-A4709686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538CEF-9A20-364A-AC7C-BEF56A18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F391F4-A15C-CD41-8EC7-B93CEEAA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7CCFB4-F5A0-1844-BC5F-68293052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3EF7B9-6657-5C4E-B093-A9FE7753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119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9D873D-D2E9-9547-9080-4A5D44E5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E091BB-B946-EF46-AD08-7A4E02DF0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635B2B-326C-E447-8392-9D1CAE5A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179B4B-A546-E34D-9D69-FED1C87D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E7C2AC-C50E-B041-98CC-EE1947BD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6321CB-26AA-424B-9242-68A5FD5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55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9/28/20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748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C9D6C-4742-0D4F-801C-08185793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53F807-D20D-FD4D-B8FD-39B452A08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DFE575-BBF2-E74C-B427-7EBF660B7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292922-1B09-0148-B994-C3821E561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4DBE40-33EF-CB4D-A14B-AC9888946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B9A772B-3D01-734D-BCB6-79C2B7CE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6DEDC6-1975-324B-B145-A2A47ADF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F5AAB32-0FE5-B541-9E35-C1D2DEFD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440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8F74C-FAE3-B24A-BB51-4CC3DA7E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C8EDF8-0481-7543-BF50-4B90083A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012DD0-908C-FB47-8C28-431BA335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53B4B4-98FD-F34B-8A25-8373DEA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14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75C4AA-3F31-4548-86CF-7B7A03D2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2D35FA-B1D5-F64C-A3AB-41F266BA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F708A6-2356-EE44-A96C-1D1B0EF1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775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ABC1-8B7B-A649-BBFD-E2A94978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295F6-E716-394E-A6C8-0B71735F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F250C8-A9B6-464C-BAE4-B32E9AA7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576313-3ADD-BF43-BB28-B87CA05A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D4F6D7-6998-B845-83F0-3D819E90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698249-E858-1047-AFEE-EF3477B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920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3CCB1-9729-4E4A-BD3E-06EFFDC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700B3BB-6071-234A-A463-D08159DCD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86098F-1434-B94A-B787-F9DE2E013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718063-4A06-BD43-831F-90B29164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D6BBB8-C8AA-DC44-AD3E-E8F863B3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5DDF83-94FC-AF42-904F-795CA5A2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295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4947A-7C61-D749-870D-8C5CE05B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7F6190-42FE-664A-B8B3-BEFE4EE2B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DB5EEF-10B8-5143-8C06-7F5EDB5A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5CDB50-7EA1-F243-89A0-8B6D8594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6F8DAD-9E06-7D46-A3E1-EB3C715E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474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157DCDB-F524-ED4B-A193-79D317667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810F0B-2E64-1C41-96B8-A167170D1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15AD8-1FD4-B844-B233-AFE5F2DA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CBCF4D-0ABD-354B-8D85-B4069240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6C29F-2C96-304E-AAE2-70BCF5F8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81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6586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9/28/20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4995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4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9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" panose="020B0500000000000000" pitchFamily="34" charset="-128"/>
          <a:ea typeface="Noto Sans CJK TC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E714339-73D4-434E-B6FF-1582A5C2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4AC1C7-4E5F-D745-BF5A-FE530B0A2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EEBECD-587E-8144-851B-EE5EDCCC7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324AC-2FDE-8443-BA4D-4CF6B5BD8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98EA10-2953-B346-831D-7BA0A1BE8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61D3E8-52E9-4E4C-A6F0-0AC838E47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11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6B412B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" panose="020B0500000000000000" pitchFamily="34" charset="-128"/>
          <a:ea typeface="Noto Sans CJK TC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0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" panose="020B0500000000000000" pitchFamily="34" charset="-128"/>
          <a:ea typeface="Noto Sans CJK TC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423AAE-F616-9C40-8393-1F0C0E14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7192A4-F38F-364F-9E6B-232D08172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245AFC-5EE9-2642-A457-AC09901E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AF9D6-8ABE-654A-8CC2-BBF0C89DFEC8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EB8473-1404-FF4D-B7BB-906665CFD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0DC4D3-0709-CE4F-B97D-086DD700F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7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00865F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" panose="020B0500000000000000" pitchFamily="34" charset="-128"/>
          <a:ea typeface="Noto Sans CJK TC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997F28-7B69-B349-9659-18065560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A616C7-3EA9-FC44-8C82-3E92408C1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083677-86D5-AB4F-846D-4ACEE54CE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559F9-6FBE-0048-9187-5A3A3C1A74CA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AF7FDE-02F0-DA4D-BE7B-85209DD29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2B907-EF9C-0946-8835-3E1551995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hyperlink" Target="http://git-scm.com/video/what-is-git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tiff"/><Relationship Id="rId4" Type="http://schemas.openxmlformats.org/officeDocument/2006/relationships/hyperlink" Target="https://git-scm.com/book/en/v2/Getting-Started-Installing-Gi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manning.com/books/practical-data-science-with-r-second-edition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WinVector/zmPDSwR/master/Spambase/spamD.tsv" TargetMode="External"/><Relationship Id="rId2" Type="http://schemas.openxmlformats.org/officeDocument/2006/relationships/hyperlink" Target="http://mng.bz/e8Rh)" TargetMode="Externa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ype_I_and_type_II_errors" TargetMode="Externa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scienceweekly.org/data-science-resources/data-science-books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n-vector.com/blog/2011/11/correlation-and-r-squared/" TargetMode="External"/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n-vector.com/blog/2013/01/more-on-rocauc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evaluate output?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" panose="020B0500000000000000" pitchFamily="34" charset="-128"/>
                <a:ea typeface="Noto Sans CJK TC" panose="020B0500000000000000" pitchFamily="34" charset="-128"/>
              </a:rPr>
              <a:t>資料科學</a:t>
            </a:r>
            <a:r>
              <a:rPr lang="en-US" altLang="zh-TW" sz="2800" dirty="0">
                <a:ea typeface="新細明體"/>
              </a:rPr>
              <a:t> Data Science</a:t>
            </a:r>
            <a:endParaRPr lang="en-US" altLang="zh-TW" sz="28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" panose="020B0500000000000000" pitchFamily="34" charset="-128"/>
                <a:ea typeface="Noto Sans CJK TC" panose="020B0500000000000000" pitchFamily="34" charset="-128"/>
              </a:rPr>
              <a:t>張家銘</a:t>
            </a:r>
            <a:r>
              <a:rPr lang="en-US" altLang="zh-TW" sz="2800" dirty="0">
                <a:ea typeface="新細明體"/>
              </a:rPr>
              <a:t> Jia-Ming Chang</a:t>
            </a:r>
            <a:endParaRPr lang="en-US" altLang="zh-TW" sz="28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" panose="020B0500000000000000" pitchFamily="34" charset="-128"/>
                <a:ea typeface="Noto Sans CJK TC" panose="020B0500000000000000" pitchFamily="34" charset="-128"/>
                <a:cs typeface="Calibri"/>
              </a:rPr>
              <a:t>政治大學資訊科學系</a:t>
            </a:r>
            <a:endParaRPr lang="en-US" altLang="zh-TW" sz="2800" dirty="0">
              <a:latin typeface="Noto Sans CJK TC" panose="020B0500000000000000" pitchFamily="34" charset="-128"/>
              <a:ea typeface="Noto Sans CJK TC" panose="020B0500000000000000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81001"/>
            <a:ext cx="74384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The slide is</a:t>
            </a:r>
            <a:r>
              <a:rPr lang="en-US" altLang="zh-TW" sz="1200" dirty="0">
                <a:solidFill>
                  <a:schemeClr val="bg1"/>
                </a:solidFill>
              </a:rPr>
              <a:t>only</a:t>
            </a:r>
            <a:r>
              <a:rPr lang="zh-TW" altLang="en-US" sz="1200" dirty="0">
                <a:solidFill>
                  <a:schemeClr val="bg1"/>
                </a:solidFill>
              </a:rPr>
              <a:t> for educational purposes</a:t>
            </a:r>
            <a:r>
              <a:rPr lang="en-US" altLang="zh-TW" sz="1200" dirty="0">
                <a:solidFill>
                  <a:schemeClr val="bg1"/>
                </a:solidFill>
              </a:rPr>
              <a:t>. I</a:t>
            </a:r>
            <a:r>
              <a:rPr lang="zh-TW" altLang="en-US" sz="1200" dirty="0">
                <a:solidFill>
                  <a:schemeClr val="bg1"/>
                </a:solidFill>
              </a:rPr>
              <a:t>f </a:t>
            </a:r>
            <a:r>
              <a:rPr lang="en-US" altLang="zh-TW" sz="1200" dirty="0">
                <a:solidFill>
                  <a:schemeClr val="bg1"/>
                </a:solidFill>
              </a:rPr>
              <a:t>any </a:t>
            </a:r>
            <a:r>
              <a:rPr lang="zh-TW" altLang="en-US" sz="1200" dirty="0">
                <a:solidFill>
                  <a:schemeClr val="bg1"/>
                </a:solidFill>
              </a:rPr>
              <a:t>infringement</a:t>
            </a:r>
            <a:r>
              <a:rPr lang="en-US" altLang="zh-TW" sz="1200" dirty="0">
                <a:solidFill>
                  <a:schemeClr val="bg1"/>
                </a:solidFill>
              </a:rPr>
              <a:t>, please contact me</a:t>
            </a:r>
            <a:r>
              <a:rPr lang="zh-TW" altLang="en-US" sz="1200" dirty="0">
                <a:solidFill>
                  <a:schemeClr val="bg1"/>
                </a:solidFill>
              </a:rPr>
              <a:t>, </a:t>
            </a:r>
            <a:r>
              <a:rPr lang="en-US" altLang="zh-TW" sz="1200" dirty="0">
                <a:solidFill>
                  <a:schemeClr val="bg1"/>
                </a:solidFill>
              </a:rPr>
              <a:t>we will </a:t>
            </a:r>
            <a:r>
              <a:rPr lang="zh-TW" altLang="en-US" sz="1200" dirty="0">
                <a:solidFill>
                  <a:schemeClr val="bg1"/>
                </a:solidFill>
              </a:rPr>
              <a:t>correct immediately</a:t>
            </a:r>
            <a:r>
              <a:rPr lang="en-US" altLang="zh-TW" sz="1200" dirty="0">
                <a:solidFill>
                  <a:schemeClr val="bg1"/>
                </a:solidFill>
              </a:rPr>
              <a:t>.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33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TW" dirty="0"/>
              <a:t>S</a:t>
            </a:r>
            <a:r>
              <a:rPr kumimoji="1" lang="en-US" altLang="zh-TW" sz="3200" dirty="0"/>
              <a:t>ource code management system</a:t>
            </a:r>
            <a:endParaRPr kumimoji="1"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a distributed version control system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The development of </a:t>
            </a:r>
            <a:r>
              <a:rPr lang="en-US" altLang="zh-TW" dirty="0" err="1"/>
              <a:t>Git</a:t>
            </a:r>
            <a:r>
              <a:rPr lang="en-US" altLang="zh-TW" dirty="0"/>
              <a:t> began on 3 April 2005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Torvalds quipped about the name </a:t>
            </a:r>
            <a:r>
              <a:rPr lang="en-US" altLang="zh-TW" i="1" dirty="0"/>
              <a:t>git</a:t>
            </a:r>
            <a:r>
              <a:rPr lang="en-US" altLang="zh-TW" dirty="0"/>
              <a:t>, which is British English slang meaning "unpleasant person”.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>
                <a:hlinkClick r:id="rId2"/>
              </a:rPr>
              <a:t>http://git-scm.com/video/what-is-git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en-US" altLang="zh-TW" dirty="0">
                <a:hlinkClick r:id="rId3"/>
              </a:rPr>
              <a:t>https://git-scm.com/downloads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en-US" altLang="zh-TW" dirty="0">
                <a:hlinkClick r:id="rId4"/>
              </a:rPr>
              <a:t>https://git-scm.com/book/en/v2/Getting-Started-Installing-Git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675" y="1279908"/>
            <a:ext cx="2287279" cy="95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42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TW" dirty="0" err="1"/>
              <a:t>Github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53152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TW" sz="1600" b="1" dirty="0" err="1"/>
              <a:t>GitHub</a:t>
            </a:r>
            <a:r>
              <a:rPr lang="en-US" altLang="zh-TW" sz="1600" dirty="0"/>
              <a:t> is a web-based Git repository hosting service.</a:t>
            </a:r>
          </a:p>
          <a:p>
            <a:pPr>
              <a:lnSpc>
                <a:spcPct val="120000"/>
              </a:lnSpc>
            </a:pPr>
            <a:r>
              <a:rPr lang="en-US" altLang="zh-TW" sz="1600" dirty="0"/>
              <a:t>Development of the </a:t>
            </a:r>
            <a:r>
              <a:rPr lang="en-US" altLang="zh-TW" sz="1600" dirty="0" err="1"/>
              <a:t>GitHub</a:t>
            </a:r>
            <a:r>
              <a:rPr lang="en-US" altLang="zh-TW" sz="1600" dirty="0"/>
              <a:t> platform began on 1 October 2007.</a:t>
            </a:r>
            <a:endParaRPr lang="en-US" altLang="zh-TW" sz="1600" baseline="30000" dirty="0"/>
          </a:p>
          <a:p>
            <a:pPr>
              <a:lnSpc>
                <a:spcPct val="120000"/>
              </a:lnSpc>
            </a:pPr>
            <a:r>
              <a:rPr lang="en-US" altLang="zh-TW" sz="1600" dirty="0"/>
              <a:t>The site was launched in April 2008 by Tom Preston-Werner, Chris </a:t>
            </a:r>
            <a:r>
              <a:rPr lang="en-US" altLang="zh-TW" sz="1600" dirty="0" err="1"/>
              <a:t>Wanstrath</a:t>
            </a:r>
            <a:r>
              <a:rPr lang="en-US" altLang="zh-TW" sz="1600" dirty="0"/>
              <a:t>, and PJ </a:t>
            </a:r>
            <a:r>
              <a:rPr lang="en-US" altLang="zh-TW" sz="1600" dirty="0" err="1"/>
              <a:t>Hyett</a:t>
            </a:r>
            <a:r>
              <a:rPr lang="en-US" altLang="zh-TW" sz="1600" dirty="0"/>
              <a:t> after it had been made available for a few months prior as a beta period.</a:t>
            </a:r>
            <a:endParaRPr kumimoji="1" lang="zh-TW" altLang="en-US" sz="1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972" y="333615"/>
            <a:ext cx="2798288" cy="11096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934" y="3376706"/>
            <a:ext cx="4637314" cy="29678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76424" y="6591994"/>
            <a:ext cx="62675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>
                <a:solidFill>
                  <a:schemeClr val="bg1"/>
                </a:solidFill>
              </a:rPr>
              <a:t>http://www.howtogeek.com/180167/htg-explains-what-is-github-and-what-do-geeks-use-it-for/</a:t>
            </a:r>
          </a:p>
        </p:txBody>
      </p:sp>
    </p:spTree>
    <p:extLst>
      <p:ext uri="{BB962C8B-B14F-4D97-AF65-F5344CB8AC3E}">
        <p14:creationId xmlns:p14="http://schemas.microsoft.com/office/powerpoint/2010/main" val="4230887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896328" cy="4351338"/>
          </a:xfrm>
        </p:spPr>
        <p:txBody>
          <a:bodyPr>
            <a:normAutofit/>
          </a:bodyPr>
          <a:lstStyle/>
          <a:p>
            <a:r>
              <a:rPr lang="en-US" sz="2800" dirty="0"/>
              <a:t>Cha 05. Choosing and evaluating models</a:t>
            </a:r>
          </a:p>
        </p:txBody>
      </p:sp>
      <p:pic>
        <p:nvPicPr>
          <p:cNvPr id="4" name="Picture 5" descr="images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4612" y="1690689"/>
            <a:ext cx="2193401" cy="274917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842894" y="4670884"/>
            <a:ext cx="4944921" cy="152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Cha 02. Statistical Learning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758" y="3065276"/>
            <a:ext cx="2027821" cy="31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5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Moodle </a:t>
            </a:r>
          </a:p>
          <a:p>
            <a:pPr lvl="1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" panose="020B0500000000000000" pitchFamily="34" charset="-128"/>
                <a:ea typeface="Noto Sans CJK TC" panose="020B0500000000000000" pitchFamily="34" charset="-128"/>
              </a:rPr>
              <a:t>code03.zip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Run R script from command line</a:t>
            </a:r>
          </a:p>
          <a:p>
            <a:pPr lvl="1">
              <a:lnSpc>
                <a:spcPct val="100000"/>
              </a:lnSpc>
            </a:pPr>
            <a:r>
              <a:rPr lang="en-US" altLang="zh-TW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" panose="020B0500000000000000" pitchFamily="34" charset="-128"/>
                <a:ea typeface="Noto Sans CJK TC" panose="020B0500000000000000" pitchFamily="34" charset="-128"/>
              </a:rPr>
              <a:t>cd code03</a:t>
            </a:r>
          </a:p>
          <a:p>
            <a:pPr lvl="1">
              <a:lnSpc>
                <a:spcPct val="100000"/>
              </a:lnSpc>
            </a:pPr>
            <a:r>
              <a:rPr lang="en-US" altLang="zh-TW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" panose="020B0500000000000000" pitchFamily="34" charset="-128"/>
                <a:ea typeface="Noto Sans CJK TC" panose="020B0500000000000000" pitchFamily="34" charset="-128"/>
              </a:rPr>
              <a:t>Rscript</a:t>
            </a:r>
            <a:r>
              <a:rPr lang="en-US" altLang="zh-TW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" panose="020B0500000000000000" pitchFamily="34" charset="-128"/>
                <a:ea typeface="Noto Sans CJK TC" panose="020B0500000000000000" pitchFamily="34" charset="-128"/>
              </a:rPr>
              <a:t> &lt;example&gt;.R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63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/>
              <a:t>Schematic model construction </a:t>
            </a:r>
            <a:r>
              <a:rPr lang="en-US" altLang="zh-TW" sz="4000" dirty="0"/>
              <a:t>and evaluation</a:t>
            </a:r>
            <a:endParaRPr kumimoji="1"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965" y="2071512"/>
            <a:ext cx="6951181" cy="41619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33103F-45E0-41C9-A9F7-0A27AD0951EA}"/>
              </a:ext>
            </a:extLst>
          </p:cNvPr>
          <p:cNvSpPr txBox="1"/>
          <p:nvPr/>
        </p:nvSpPr>
        <p:spPr>
          <a:xfrm>
            <a:off x="4721787" y="6569842"/>
            <a:ext cx="4497695" cy="258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Figure</a:t>
            </a:r>
            <a:r>
              <a:rPr lang="zh-TW" altLang="en-U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5.1, </a:t>
            </a:r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John Mount</a:t>
            </a:r>
            <a:endParaRPr 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752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/>
              <a:t>Schematic model construction </a:t>
            </a:r>
            <a:r>
              <a:rPr lang="en-US" altLang="zh-TW" sz="4000" dirty="0"/>
              <a:t>and evaluation</a:t>
            </a:r>
            <a:endParaRPr kumimoji="1" lang="zh-TW" altLang="en-US" sz="4000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model evaluation = quantifying the performance of a model that’s appropriate to both the original business goal and the chosen modeling technique. 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a classification task  (predicting who would default on loans)</a:t>
            </a:r>
          </a:p>
          <a:p>
            <a:pPr marL="1314450" lvl="2" indent="-514350">
              <a:lnSpc>
                <a:spcPct val="100000"/>
              </a:lnSpc>
            </a:pP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</a:rPr>
              <a:t>Precision</a:t>
            </a:r>
          </a:p>
          <a:p>
            <a:pPr marL="1314450" lvl="2" indent="-514350">
              <a:lnSpc>
                <a:spcPct val="100000"/>
              </a:lnSpc>
            </a:pP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</a:rPr>
              <a:t>recall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a probability task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a scoring task (predicting revenue lost to defaulting loans)</a:t>
            </a:r>
          </a:p>
          <a:p>
            <a:pPr marL="1314450" lvl="2" indent="-514350">
              <a:lnSpc>
                <a:spcPct val="100000"/>
              </a:lnSpc>
            </a:pP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</a:rPr>
              <a:t>root mean square error (RMSE)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50C87-C3C1-4075-8A5D-BE4E66319083}"/>
              </a:ext>
            </a:extLst>
          </p:cNvPr>
          <p:cNvSpPr txBox="1"/>
          <p:nvPr/>
        </p:nvSpPr>
        <p:spPr>
          <a:xfrm>
            <a:off x="5453031" y="6522746"/>
            <a:ext cx="55195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b="0" i="1" u="none" strike="noStrike">
                <a:solidFill>
                  <a:srgbClr val="FFFFFF"/>
                </a:solidFill>
                <a:latin typeface="Calibri"/>
                <a:ea typeface="Calibri"/>
              </a:rPr>
              <a:t>Practical Data Science with R</a:t>
            </a:r>
            <a:r>
              <a:rPr lang="zh-TW" sz="1200" b="0" i="0" u="none" strike="noStrike">
                <a:solidFill>
                  <a:srgbClr val="FFFFFF"/>
                </a:solidFill>
                <a:latin typeface="Calibri"/>
                <a:ea typeface="Calibri"/>
              </a:rPr>
              <a:t> by Nina Zumel</a:t>
            </a:r>
            <a:r>
              <a:rPr lang="en-US" sz="1200" b="0" i="0" u="none" strike="noStrike" dirty="0">
                <a:solidFill>
                  <a:srgbClr val="FFFFFF"/>
                </a:solidFill>
                <a:latin typeface="Calibri"/>
                <a:ea typeface="Calibri"/>
              </a:rPr>
              <a:t>,</a:t>
            </a:r>
            <a:r>
              <a:rPr lang="en-US" altLang="zh-TW" sz="1200" dirty="0">
                <a:solidFill>
                  <a:srgbClr val="FFFFFF"/>
                </a:solidFill>
                <a:latin typeface="Calibri"/>
                <a:ea typeface="Calibri"/>
              </a:rPr>
              <a:t> </a:t>
            </a:r>
            <a:r>
              <a:rPr lang="zh-TW" sz="1200" b="0" i="0" u="none" strike="noStrike">
                <a:solidFill>
                  <a:srgbClr val="FFFFFF"/>
                </a:solidFill>
                <a:latin typeface="Calibri"/>
                <a:ea typeface="Calibri"/>
              </a:rPr>
              <a:t>John Mount</a:t>
            </a:r>
            <a:r>
              <a:rPr lang="en-US" sz="1200" b="0" i="0" u="none" strike="noStrike" dirty="0">
                <a:solidFill>
                  <a:srgbClr val="FFFFFF"/>
                </a:solidFill>
                <a:latin typeface="Calibri"/>
                <a:ea typeface="Calibri"/>
              </a:rPr>
              <a:t>​</a:t>
            </a:r>
            <a:endParaRPr lang="zh-TW" sz="1200" dirty="0">
              <a:ea typeface="新細明體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039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evaluation and critique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Is it accurate enough for your needs? Does it generalize well?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Does it perform better than “the obvious guess”? Better than whatever estimate you currently use?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Do the results of the model (coefficients, clusters, rules) make sense in the context of the problem domain?</a:t>
            </a:r>
            <a:endParaRPr kumimoji="1" lang="zh-TW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30E953-E1B2-4F04-AC35-4542700C199C}"/>
              </a:ext>
            </a:extLst>
          </p:cNvPr>
          <p:cNvSpPr txBox="1"/>
          <p:nvPr/>
        </p:nvSpPr>
        <p:spPr>
          <a:xfrm>
            <a:off x="5444372" y="6505426"/>
            <a:ext cx="42207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新細明體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</a:rPr>
              <a:t>,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</a:t>
            </a:r>
            <a:r>
              <a:rPr lang="zh-TW" sz="1200">
                <a:solidFill>
                  <a:schemeClr val="bg1"/>
                </a:solidFill>
                <a:ea typeface="新細明體"/>
              </a:rPr>
              <a:t>John Mount</a:t>
            </a:r>
            <a:endParaRPr lang="zh-TW" altLang="en-US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zh-TW" sz="1200" dirty="0">
              <a:ea typeface="新細明體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766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標題 3"/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altLang="zh-TW" i="1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mr-IN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標題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</a:rPr>
              <a:t>Given </a:t>
            </a:r>
            <a:r>
              <a:rPr lang="en-US" altLang="zh-TW" sz="2400" dirty="0">
                <a:solidFill>
                  <a:schemeClr val="bg1"/>
                </a:solidFill>
              </a:rPr>
              <a:t> {(</a:t>
            </a:r>
            <a:r>
              <a:rPr lang="en-US" altLang="zh-TW" sz="2400" i="1" dirty="0">
                <a:solidFill>
                  <a:schemeClr val="bg1"/>
                </a:solidFill>
              </a:rPr>
              <a:t>x</a:t>
            </a:r>
            <a:r>
              <a:rPr lang="en-US" altLang="zh-TW" sz="2400" baseline="-25000" dirty="0">
                <a:solidFill>
                  <a:schemeClr val="bg1"/>
                </a:solidFill>
              </a:rPr>
              <a:t>1</a:t>
            </a:r>
            <a:r>
              <a:rPr lang="en-US" altLang="zh-TW" sz="2400" dirty="0">
                <a:solidFill>
                  <a:schemeClr val="bg1"/>
                </a:solidFill>
              </a:rPr>
              <a:t>, </a:t>
            </a:r>
            <a:r>
              <a:rPr lang="en-US" altLang="zh-TW" sz="2400" i="1" dirty="0">
                <a:solidFill>
                  <a:schemeClr val="bg1"/>
                </a:solidFill>
              </a:rPr>
              <a:t>y</a:t>
            </a:r>
            <a:r>
              <a:rPr lang="en-US" altLang="zh-TW" sz="2400" baseline="-25000" dirty="0">
                <a:solidFill>
                  <a:schemeClr val="bg1"/>
                </a:solidFill>
              </a:rPr>
              <a:t>1</a:t>
            </a:r>
            <a:r>
              <a:rPr lang="en-US" altLang="zh-TW" sz="2400" dirty="0">
                <a:solidFill>
                  <a:schemeClr val="bg1"/>
                </a:solidFill>
              </a:rPr>
              <a:t>), (</a:t>
            </a:r>
            <a:r>
              <a:rPr lang="en-US" altLang="zh-TW" sz="2400" i="1" dirty="0">
                <a:solidFill>
                  <a:schemeClr val="bg1"/>
                </a:solidFill>
              </a:rPr>
              <a:t>x</a:t>
            </a:r>
            <a:r>
              <a:rPr lang="en-US" altLang="zh-TW" sz="2400" baseline="-25000" dirty="0">
                <a:solidFill>
                  <a:schemeClr val="bg1"/>
                </a:solidFill>
              </a:rPr>
              <a:t>2</a:t>
            </a:r>
            <a:r>
              <a:rPr lang="en-US" altLang="zh-TW" sz="2400" dirty="0">
                <a:solidFill>
                  <a:schemeClr val="bg1"/>
                </a:solidFill>
              </a:rPr>
              <a:t>, </a:t>
            </a:r>
            <a:r>
              <a:rPr lang="en-US" altLang="zh-TW" sz="2400" i="1" dirty="0">
                <a:solidFill>
                  <a:schemeClr val="bg1"/>
                </a:solidFill>
              </a:rPr>
              <a:t>y</a:t>
            </a:r>
            <a:r>
              <a:rPr lang="en-US" altLang="zh-TW" sz="2400" baseline="-25000" dirty="0">
                <a:solidFill>
                  <a:schemeClr val="bg1"/>
                </a:solidFill>
              </a:rPr>
              <a:t>2</a:t>
            </a:r>
            <a:r>
              <a:rPr lang="en-US" altLang="zh-TW" sz="2400" dirty="0">
                <a:solidFill>
                  <a:schemeClr val="bg1"/>
                </a:solidFill>
              </a:rPr>
              <a:t>), . . . , (</a:t>
            </a:r>
            <a:r>
              <a:rPr lang="en-US" altLang="zh-TW" sz="2400" i="1" dirty="0" err="1">
                <a:solidFill>
                  <a:schemeClr val="bg1"/>
                </a:solidFill>
              </a:rPr>
              <a:t>x</a:t>
            </a:r>
            <a:r>
              <a:rPr lang="en-US" altLang="zh-TW" sz="2400" i="1" baseline="-25000" dirty="0" err="1">
                <a:solidFill>
                  <a:schemeClr val="bg1"/>
                </a:solidFill>
              </a:rPr>
              <a:t>n</a:t>
            </a:r>
            <a:r>
              <a:rPr lang="en-US" altLang="zh-TW" sz="2400" dirty="0">
                <a:solidFill>
                  <a:schemeClr val="bg1"/>
                </a:solidFill>
              </a:rPr>
              <a:t>, </a:t>
            </a:r>
            <a:r>
              <a:rPr lang="en-US" altLang="zh-TW" sz="2400" i="1" dirty="0" err="1">
                <a:solidFill>
                  <a:schemeClr val="bg1"/>
                </a:solidFill>
              </a:rPr>
              <a:t>y</a:t>
            </a:r>
            <a:r>
              <a:rPr lang="en-US" altLang="zh-TW" sz="2400" i="1" baseline="-25000" dirty="0" err="1">
                <a:solidFill>
                  <a:schemeClr val="bg1"/>
                </a:solidFill>
              </a:rPr>
              <a:t>n</a:t>
            </a:r>
            <a:r>
              <a:rPr lang="en-US" altLang="zh-TW" sz="2400" dirty="0">
                <a:solidFill>
                  <a:schemeClr val="bg1"/>
                </a:solidFill>
              </a:rPr>
              <a:t>) } where </a:t>
            </a:r>
            <a:r>
              <a:rPr lang="en-US" altLang="zh-TW" sz="2400" i="1" dirty="0">
                <a:solidFill>
                  <a:schemeClr val="bg1"/>
                </a:solidFill>
              </a:rPr>
              <a:t>x</a:t>
            </a:r>
            <a:r>
              <a:rPr lang="en-US" altLang="zh-TW" sz="2400" i="1" baseline="-25000" dirty="0">
                <a:solidFill>
                  <a:schemeClr val="bg1"/>
                </a:solidFill>
              </a:rPr>
              <a:t>i</a:t>
            </a:r>
            <a:r>
              <a:rPr lang="en-US" altLang="zh-TW" sz="2400" dirty="0">
                <a:solidFill>
                  <a:schemeClr val="bg1"/>
                </a:solidFill>
              </a:rPr>
              <a:t> = (</a:t>
            </a:r>
            <a:r>
              <a:rPr lang="en-US" altLang="zh-TW" sz="2400" i="1" dirty="0">
                <a:solidFill>
                  <a:schemeClr val="bg1"/>
                </a:solidFill>
              </a:rPr>
              <a:t>x</a:t>
            </a:r>
            <a:r>
              <a:rPr lang="en-US" altLang="zh-TW" sz="2400" i="1" baseline="-25000" dirty="0">
                <a:solidFill>
                  <a:schemeClr val="bg1"/>
                </a:solidFill>
              </a:rPr>
              <a:t>i</a:t>
            </a:r>
            <a:r>
              <a:rPr lang="en-US" altLang="zh-TW" sz="2400" baseline="-25000" dirty="0">
                <a:solidFill>
                  <a:schemeClr val="bg1"/>
                </a:solidFill>
              </a:rPr>
              <a:t>1</a:t>
            </a:r>
            <a:r>
              <a:rPr lang="en-US" altLang="zh-TW" sz="2400" dirty="0">
                <a:solidFill>
                  <a:schemeClr val="bg1"/>
                </a:solidFill>
              </a:rPr>
              <a:t>, </a:t>
            </a:r>
            <a:r>
              <a:rPr lang="en-US" altLang="zh-TW" sz="2400" i="1" dirty="0">
                <a:solidFill>
                  <a:schemeClr val="bg1"/>
                </a:solidFill>
              </a:rPr>
              <a:t>x</a:t>
            </a:r>
            <a:r>
              <a:rPr lang="en-US" altLang="zh-TW" sz="2400" i="1" baseline="-25000" dirty="0">
                <a:solidFill>
                  <a:schemeClr val="bg1"/>
                </a:solidFill>
              </a:rPr>
              <a:t>i</a:t>
            </a:r>
            <a:r>
              <a:rPr lang="en-US" altLang="zh-TW" sz="2400" baseline="-25000" dirty="0">
                <a:solidFill>
                  <a:schemeClr val="bg1"/>
                </a:solidFill>
              </a:rPr>
              <a:t>2</a:t>
            </a:r>
            <a:r>
              <a:rPr lang="en-US" altLang="zh-TW" sz="2400" dirty="0">
                <a:solidFill>
                  <a:schemeClr val="bg1"/>
                </a:solidFill>
              </a:rPr>
              <a:t>, . . . , </a:t>
            </a:r>
            <a:r>
              <a:rPr lang="en-US" altLang="zh-TW" sz="2400" i="1" dirty="0" err="1">
                <a:solidFill>
                  <a:schemeClr val="bg1"/>
                </a:solidFill>
              </a:rPr>
              <a:t>x</a:t>
            </a:r>
            <a:r>
              <a:rPr lang="en-US" altLang="zh-TW" sz="2400" i="1" baseline="-25000" dirty="0" err="1">
                <a:solidFill>
                  <a:schemeClr val="bg1"/>
                </a:solidFill>
              </a:rPr>
              <a:t>ip</a:t>
            </a:r>
            <a:r>
              <a:rPr lang="en-US" altLang="zh-TW" sz="2400" dirty="0">
                <a:solidFill>
                  <a:schemeClr val="bg1"/>
                </a:solidFill>
              </a:rPr>
              <a:t>)</a:t>
            </a:r>
            <a:r>
              <a:rPr lang="en-US" altLang="zh-TW" sz="2400" i="1" baseline="30000" dirty="0">
                <a:solidFill>
                  <a:schemeClr val="bg1"/>
                </a:solidFill>
              </a:rPr>
              <a:t>T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3326" y="177670"/>
            <a:ext cx="4519170" cy="2060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 Figure 2.1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245978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How Do We Estimate f?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 find a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altLang="zh-TW" sz="240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mr-IN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TW" sz="24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for any observation (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, 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parametric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non-parametric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6"/>
          <p:cNvSpPr/>
          <p:nvPr/>
        </p:nvSpPr>
        <p:spPr>
          <a:xfrm>
            <a:off x="-1" y="6538612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425927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Parametric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the problem of estimating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f 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down to one of estimating a set of  parameters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make an simple assumption about the linear functional form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TW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TW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+</a:t>
                </a:r>
                <a:r>
                  <a:rPr lang="mr-I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…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zh-TW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6"/>
          <p:cNvSpPr/>
          <p:nvPr/>
        </p:nvSpPr>
        <p:spPr>
          <a:xfrm>
            <a:off x="0" y="6543830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178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329891" cy="396651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Some of the figures in this presentation are taken from "An Introduction to Statistical Learning, with applications in R"  (Springer, 2013) with permission from the authors: G. James, D. Witten, T. Hastie and R. </a:t>
            </a:r>
            <a:r>
              <a:rPr lang="en-US" altLang="zh-TW" dirty="0" err="1"/>
              <a:t>Tibshirani</a:t>
            </a:r>
            <a:r>
              <a:rPr lang="en-US" altLang="zh-TW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The web site of the book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 credit of individual is indicated in the bottom part of the slide.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D17EA4-3597-EA44-9F7E-ED6254E68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4637" y="1905653"/>
            <a:ext cx="2781853" cy="41912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DABCDF-59C2-4B4D-A326-0C75A274C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545" y="5792135"/>
            <a:ext cx="6025916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70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AEE97BC-DE9B-2145-A340-50A8FEA5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Parametric Methods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dirty="0"/>
                      <m:t>income</m:t>
                    </m:r>
                    <m:r>
                      <a:rPr lang="en-US" altLang="zh-TW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TW" dirty="0"/>
                      <m:t>education</m:t>
                    </m:r>
                    <m:r>
                      <a:rPr lang="en-US" altLang="zh-TW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TW" dirty="0"/>
                      <m:t>seniority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the functional form used to estimate </a:t>
                </a:r>
                <a:r>
                  <a:rPr lang="en-US" altLang="zh-TW" i="1" dirty="0"/>
                  <a:t>f</a:t>
                </a:r>
                <a:r>
                  <a:rPr lang="en-US" altLang="zh-TW" dirty="0"/>
                  <a:t>  is very different from the true </a:t>
                </a:r>
                <a:r>
                  <a:rPr lang="en-US" altLang="zh-TW" i="1" dirty="0"/>
                  <a:t>f</a:t>
                </a:r>
                <a:r>
                  <a:rPr lang="en-US" altLang="zh-TW" dirty="0"/>
                  <a:t>, in which case the resulting model will not fit the data well.</a:t>
                </a:r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648" y="3063114"/>
            <a:ext cx="4080703" cy="3170062"/>
          </a:xfrm>
          <a:prstGeom prst="rect">
            <a:avLst/>
          </a:prstGeom>
        </p:spPr>
      </p:pic>
      <p:sp>
        <p:nvSpPr>
          <p:cNvPr id="5" name="矩形 6"/>
          <p:cNvSpPr/>
          <p:nvPr/>
        </p:nvSpPr>
        <p:spPr>
          <a:xfrm>
            <a:off x="-111512" y="6515952"/>
            <a:ext cx="9255513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 Figure 2.4,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0050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Non-parametric Methods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do not make explicit assumptions about the functional form of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f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they have the potential to accurately fit a wider range of possible shapes for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f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do not reduce the problem of estimating f  to a small number of parameters, a very large number of observations (far more than is typically needed for a parametric approach) is required in order to obtain an accurate estimate for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f</a:t>
            </a:r>
          </a:p>
        </p:txBody>
      </p:sp>
      <p:sp>
        <p:nvSpPr>
          <p:cNvPr id="4" name="矩形 6"/>
          <p:cNvSpPr/>
          <p:nvPr/>
        </p:nvSpPr>
        <p:spPr>
          <a:xfrm>
            <a:off x="31469" y="6515952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44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smooth thin-plate spline fit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1786466"/>
            <a:ext cx="5537200" cy="4533900"/>
          </a:xfrm>
          <a:prstGeom prst="rect">
            <a:avLst/>
          </a:prstGeom>
        </p:spPr>
      </p:pic>
      <p:sp>
        <p:nvSpPr>
          <p:cNvPr id="4" name="矩形 6"/>
          <p:cNvSpPr/>
          <p:nvPr/>
        </p:nvSpPr>
        <p:spPr>
          <a:xfrm>
            <a:off x="-155631" y="6581436"/>
            <a:ext cx="9339147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 Figure 2.5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1262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4" y="2376311"/>
            <a:ext cx="2965847" cy="2304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0775" y="2376311"/>
            <a:ext cx="2813843" cy="2304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8751" y="2376311"/>
            <a:ext cx="2910320" cy="2304000"/>
          </a:xfrm>
          <a:prstGeom prst="rect">
            <a:avLst/>
          </a:prstGeom>
        </p:spPr>
      </p:pic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model fits well?</a:t>
            </a:r>
          </a:p>
        </p:txBody>
      </p:sp>
      <p:sp>
        <p:nvSpPr>
          <p:cNvPr id="8" name="矩形 6"/>
          <p:cNvSpPr/>
          <p:nvPr/>
        </p:nvSpPr>
        <p:spPr>
          <a:xfrm>
            <a:off x="0" y="6535263"/>
            <a:ext cx="91440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2.4,2.5,2.6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 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576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400" dirty="0"/>
              <a:t>Prediction Accuracy </a:t>
            </a:r>
            <a:r>
              <a:rPr lang="en-US" altLang="zh-TW" sz="2400" dirty="0" err="1"/>
              <a:t>v.s</a:t>
            </a:r>
            <a:r>
              <a:rPr lang="en-US" altLang="zh-TW" sz="2400" dirty="0"/>
              <a:t>. Model Interpretability</a:t>
            </a:r>
            <a:endParaRPr 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764137"/>
            <a:ext cx="6756400" cy="4432300"/>
          </a:xfrm>
          <a:prstGeom prst="rect">
            <a:avLst/>
          </a:prstGeom>
        </p:spPr>
      </p:pic>
      <p:sp>
        <p:nvSpPr>
          <p:cNvPr id="5" name="矩形 6"/>
          <p:cNvSpPr/>
          <p:nvPr/>
        </p:nvSpPr>
        <p:spPr>
          <a:xfrm>
            <a:off x="-167268" y="6497367"/>
            <a:ext cx="9339147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2.7,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6520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one is more challenging?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78" y="1604149"/>
            <a:ext cx="8387645" cy="4797196"/>
          </a:xfrm>
          <a:prstGeom prst="rect">
            <a:avLst/>
          </a:prstGeom>
        </p:spPr>
      </p:pic>
      <p:sp>
        <p:nvSpPr>
          <p:cNvPr id="5" name="矩形 6"/>
          <p:cNvSpPr/>
          <p:nvPr/>
        </p:nvSpPr>
        <p:spPr>
          <a:xfrm>
            <a:off x="-130098" y="6515952"/>
            <a:ext cx="9274098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 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2.8,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6942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B715CBA-CF81-9D41-8986-7DF593F46D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Evaluating models</a:t>
            </a:r>
            <a:endParaRPr 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CC534F5-3150-714E-8E58-041364AE7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01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Evaluating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Classification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Scoring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Probability estimation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Ranking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Clustering </a:t>
            </a:r>
          </a:p>
        </p:txBody>
      </p:sp>
    </p:spTree>
    <p:extLst>
      <p:ext uri="{BB962C8B-B14F-4D97-AF65-F5344CB8AC3E}">
        <p14:creationId xmlns:p14="http://schemas.microsoft.com/office/powerpoint/2010/main" val="1437429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Regression </a:t>
            </a:r>
            <a:r>
              <a:rPr lang="en-US" altLang="zh-TW" dirty="0" err="1"/>
              <a:t>v.s</a:t>
            </a:r>
            <a:r>
              <a:rPr lang="en-US" altLang="zh-TW" dirty="0"/>
              <a:t>. Classification</a:t>
            </a:r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9011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it-IT" altLang="zh-TW" dirty="0">
                <a:solidFill>
                  <a:schemeClr val="bg2">
                    <a:lumMod val="25000"/>
                  </a:schemeClr>
                </a:solidFill>
              </a:rPr>
              <a:t> quantitative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: regression </a:t>
            </a:r>
            <a:endParaRPr lang="it-IT" altLang="zh-TW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it-IT" altLang="zh-TW" dirty="0">
                <a:solidFill>
                  <a:schemeClr val="bg2">
                    <a:lumMod val="25000"/>
                  </a:schemeClr>
                </a:solidFill>
              </a:rPr>
              <a:t> qualitative :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classification</a:t>
            </a:r>
            <a:endParaRPr lang="it-IT" altLang="zh-TW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563" y="2890787"/>
            <a:ext cx="2807928" cy="353498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4" y="2894590"/>
            <a:ext cx="3983606" cy="353307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7467" y="6547753"/>
            <a:ext cx="9025942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1.4 &amp; 1.1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2169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Evaluating c</a:t>
            </a:r>
            <a:r>
              <a:rPr lang="en-US" dirty="0"/>
              <a:t>lassification </a:t>
            </a:r>
            <a:r>
              <a:rPr lang="en-US" altLang="zh-TW" dirty="0"/>
              <a:t>models</a:t>
            </a:r>
            <a:endParaRPr kumimoji="1" lang="zh-TW" altLang="en-US" dirty="0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5254BD84-FFBD-F54C-AC6E-0DFB428591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68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266487" cy="33587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Some of the figures in this presentation are taken from "Practical Data Science with R (Manning, 2019)”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hlinkClick r:id="rId2"/>
              </a:rPr>
              <a:t>The web site of the book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en-US" altLang="zh-TW" dirty="0"/>
              <a:t>The credit of individual is indicated in the bottom part of the slide.</a:t>
            </a:r>
          </a:p>
          <a:p>
            <a:pPr lvl="1">
              <a:lnSpc>
                <a:spcPct val="110000"/>
              </a:lnSpc>
            </a:pPr>
            <a:r>
              <a:rPr lang="en-US" altLang="zh-TW" dirty="0" err="1"/>
              <a:t>ie</a:t>
            </a:r>
            <a:r>
              <a:rPr lang="en-US" altLang="zh-TW" dirty="0"/>
              <a:t>.,</a:t>
            </a: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5" name="Picture 5" descr="images.jpeg">
            <a:extLst>
              <a:ext uri="{FF2B5EF4-FFF2-40B4-BE49-F238E27FC236}">
                <a16:creationId xmlns:a16="http://schemas.microsoft.com/office/drawing/2014/main" id="{199875CB-8E11-EF4F-BB36-1BA0584C1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589" y="1825625"/>
            <a:ext cx="2984302" cy="37404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4877FB-B902-704B-9C96-036761A5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2" y="5184418"/>
            <a:ext cx="5674385" cy="38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53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Assigning products to product categories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077" y="1771929"/>
            <a:ext cx="6213846" cy="4488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C44CA-E325-47E3-AAB3-33CDDD58784B}"/>
              </a:ext>
            </a:extLst>
          </p:cNvPr>
          <p:cNvSpPr txBox="1"/>
          <p:nvPr/>
        </p:nvSpPr>
        <p:spPr>
          <a:xfrm>
            <a:off x="4720810" y="6551890"/>
            <a:ext cx="449888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Figure</a:t>
            </a:r>
            <a:r>
              <a:rPr lang="zh-TW" altLang="en-U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5</a:t>
            </a:r>
            <a:r>
              <a:rPr lang="zh-TW" sz="12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2, </a:t>
            </a:r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 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7457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CC7CE424-9924-AA41-8C0F-D64C8380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Multicategory vs. two-category classification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2513493B-49E5-244E-B774-19D8A0DCC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using binary classifiers to solve multicategory problems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building one classifier for each category, called a one-versus-rest classifier</a:t>
            </a:r>
          </a:p>
          <a:p>
            <a:pPr>
              <a:lnSpc>
                <a:spcPct val="100000"/>
              </a:lnSpc>
            </a:pPr>
            <a:r>
              <a:rPr lang="en-US" dirty="0"/>
              <a:t>find a suitable multiple-category implementation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logistic regression : use the package </a:t>
            </a:r>
            <a:r>
              <a:rPr lang="en-US" altLang="zh-TW" i="1" dirty="0" err="1"/>
              <a:t>mlogit</a:t>
            </a:r>
            <a:r>
              <a:rPr lang="en-US" altLang="zh-TW" dirty="0"/>
              <a:t> instead of the base method </a:t>
            </a:r>
            <a:r>
              <a:rPr lang="en-US" altLang="zh-TW" i="1" dirty="0" err="1"/>
              <a:t>glm</a:t>
            </a:r>
            <a:r>
              <a:rPr lang="en-US" altLang="zh-TW" dirty="0"/>
              <a:t> </a:t>
            </a:r>
            <a:endParaRPr lang="en-US" dirty="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B330C95B-93EB-504A-809B-E12B80836890}"/>
              </a:ext>
            </a:extLst>
          </p:cNvPr>
          <p:cNvSpPr txBox="1"/>
          <p:nvPr/>
        </p:nvSpPr>
        <p:spPr>
          <a:xfrm>
            <a:off x="4645117" y="6581001"/>
            <a:ext cx="449888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zh-TW" sz="1200" i="1" dirty="0">
                <a:solidFill>
                  <a:schemeClr val="bg1"/>
                </a:solidFill>
                <a:ea typeface="+mn-lt"/>
                <a:cs typeface="+mn-lt"/>
              </a:rPr>
              <a:t>Practical Data Science with R </a:t>
            </a:r>
            <a:r>
              <a:rPr lang="zh-TW" sz="1200" dirty="0">
                <a:solidFill>
                  <a:schemeClr val="bg1"/>
                </a:solidFill>
                <a:ea typeface="+mn-lt"/>
                <a:cs typeface="+mn-lt"/>
              </a:rPr>
              <a:t>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zh-TW" sz="1200" dirty="0">
                <a:solidFill>
                  <a:schemeClr val="bg1"/>
                </a:solidFill>
                <a:ea typeface="+mn-lt"/>
                <a:cs typeface="+mn-lt"/>
              </a:rPr>
              <a:t>John Mount</a:t>
            </a:r>
          </a:p>
        </p:txBody>
      </p:sp>
    </p:spTree>
    <p:extLst>
      <p:ext uri="{BB962C8B-B14F-4D97-AF65-F5344CB8AC3E}">
        <p14:creationId xmlns:p14="http://schemas.microsoft.com/office/powerpoint/2010/main" val="2530567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Confusion matrix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ea typeface="Noto Sans CJK TC"/>
              </a:rPr>
              <a:t>A good summary of classifier accuracy is the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  <a:ea typeface="Noto Sans CJK TC"/>
              </a:rPr>
              <a:t>confusion matrix</a:t>
            </a:r>
            <a:endParaRPr lang="zh-TW" altLang="zh-TW" i="1" dirty="0">
              <a:solidFill>
                <a:schemeClr val="bg2">
                  <a:lumMod val="25000"/>
                </a:schemeClr>
              </a:solidFill>
              <a:ea typeface="Noto Sans CJK TC"/>
            </a:endParaRP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alibri"/>
                <a:ea typeface="新細明體"/>
                <a:cs typeface="Calibri"/>
              </a:rPr>
              <a:t>which tabulates actual classifications against predicted ones</a:t>
            </a:r>
            <a:endParaRPr lang="zh-TW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564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Confusion matrix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TW" sz="2000" dirty="0" err="1">
                <a:solidFill>
                  <a:schemeClr val="accent1"/>
                </a:solidFill>
              </a:rPr>
              <a:t>confunsionMatrix.R</a:t>
            </a:r>
            <a:endParaRPr kumimoji="1" lang="en-US" altLang="zh-TW" sz="2000" dirty="0">
              <a:solidFill>
                <a:schemeClr val="accent1"/>
              </a:solidFill>
            </a:endParaRPr>
          </a:p>
          <a:p>
            <a:pPr>
              <a:lnSpc>
                <a:spcPct val="110000"/>
              </a:lnSpc>
            </a:pPr>
            <a:r>
              <a:rPr kumimoji="1" lang="en-US" altLang="zh-TW" sz="2000" dirty="0"/>
              <a:t>Step1: </a:t>
            </a:r>
            <a:r>
              <a:rPr lang="en-US" altLang="zh-TW" sz="2000" dirty="0"/>
              <a:t>A decision tree model for finding </a:t>
            </a:r>
            <a:r>
              <a:rPr lang="en-US" altLang="zh-TW" sz="2000" dirty="0">
                <a:solidFill>
                  <a:schemeClr val="accent1"/>
                </a:solidFill>
              </a:rPr>
              <a:t>bad loan </a:t>
            </a:r>
            <a:r>
              <a:rPr lang="en-US" altLang="zh-TW" sz="2000" dirty="0"/>
              <a:t>applications</a:t>
            </a:r>
            <a:endParaRPr kumimoji="1" lang="en-US" altLang="zh-TW" sz="2000" dirty="0"/>
          </a:p>
          <a:p>
            <a:pPr marL="457200" lvl="1" indent="0">
              <a:lnSpc>
                <a:spcPct val="11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library('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rpart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load('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GCDData.RData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model &lt;-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rpart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Good.Loan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~</a:t>
            </a:r>
            <a:r>
              <a:rPr kumimoji="1" lang="zh-TW" alt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Duration.in.month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+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Installment.rate.in.percentage.of.disposable.income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+</a:t>
            </a:r>
            <a:r>
              <a:rPr kumimoji="1" lang="zh-TW" alt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Credit.amount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 +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Other.installment.plans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data=d,</a:t>
            </a:r>
            <a:r>
              <a:rPr kumimoji="1" lang="zh-TW" alt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control=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rpart.control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maxdepth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=4),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method="class")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E585B-35D7-4BAD-A2E8-FA184841C327}"/>
              </a:ext>
            </a:extLst>
          </p:cNvPr>
          <p:cNvSpPr txBox="1"/>
          <p:nvPr/>
        </p:nvSpPr>
        <p:spPr>
          <a:xfrm>
            <a:off x="5399597" y="6543865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3670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decision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54" y="1627529"/>
            <a:ext cx="7467600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5C2DC8-B7E3-4377-A53E-C63FB72568BA}"/>
              </a:ext>
            </a:extLst>
          </p:cNvPr>
          <p:cNvSpPr txBox="1"/>
          <p:nvPr/>
        </p:nvSpPr>
        <p:spPr>
          <a:xfrm>
            <a:off x="2075986" y="6517888"/>
            <a:ext cx="49827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390F98-C5EC-4AFB-8712-13B736DC5E87}"/>
              </a:ext>
            </a:extLst>
          </p:cNvPr>
          <p:cNvSpPr txBox="1"/>
          <p:nvPr/>
        </p:nvSpPr>
        <p:spPr>
          <a:xfrm>
            <a:off x="4810779" y="6517887"/>
            <a:ext cx="44864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Figure 1.3, </a:t>
            </a:r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9213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Confusion matrix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sz="2400" dirty="0"/>
              <a:t>Step2: plotting the confusion matrix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resultframe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data.frame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Good.Loan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creditdata$Good.Loan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                        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pred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=predict(model, type="class"))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rtab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table(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resultframe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)) </a:t>
            </a:r>
          </a:p>
          <a:p>
            <a:pPr>
              <a:lnSpc>
                <a:spcPct val="100000"/>
              </a:lnSpc>
            </a:pPr>
            <a:r>
              <a:rPr kumimoji="1" lang="en-US" altLang="zh-TW" sz="2800" dirty="0"/>
              <a:t>Confusion matrix</a:t>
            </a:r>
            <a:endParaRPr lang="en-US" altLang="zh-TW" sz="2800" dirty="0"/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Rows represent actual loan status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columns represent predicted loan status.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The diagonal entries represent correct predictions.</a:t>
            </a:r>
            <a:endParaRPr kumimoji="1" lang="zh-TW" altLang="en-US" sz="2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7D923-ABE3-4647-A4F5-08D24985364E}"/>
              </a:ext>
            </a:extLst>
          </p:cNvPr>
          <p:cNvSpPr txBox="1"/>
          <p:nvPr/>
        </p:nvSpPr>
        <p:spPr>
          <a:xfrm>
            <a:off x="2652132" y="6508595"/>
            <a:ext cx="401629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EC817-BB56-4DA3-A36D-58E56FBD4CCD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8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Confusion matrix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454041"/>
            <a:ext cx="8515350" cy="18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606556-B9C0-4EC1-9225-B24D4997EAEE}"/>
              </a:ext>
            </a:extLst>
          </p:cNvPr>
          <p:cNvSpPr txBox="1"/>
          <p:nvPr/>
        </p:nvSpPr>
        <p:spPr>
          <a:xfrm>
            <a:off x="2540620" y="6527180"/>
            <a:ext cx="40534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D54D99-B282-445B-AC41-41CC66BFB084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805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Evaluating classification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dirty="0"/>
              <a:t>Definition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/>
              <a:t>True positive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/>
              <a:t>False positive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/>
              <a:t>True negative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/>
              <a:t>False negative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92" y="4223930"/>
            <a:ext cx="5632174" cy="1663269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4139982" y="5055564"/>
            <a:ext cx="2129925" cy="831635"/>
            <a:chOff x="5595528" y="2799257"/>
            <a:chExt cx="2129925" cy="803605"/>
          </a:xfrm>
        </p:grpSpPr>
        <p:sp>
          <p:nvSpPr>
            <p:cNvPr id="7" name="文字方塊 6"/>
            <p:cNvSpPr txBox="1"/>
            <p:nvPr/>
          </p:nvSpPr>
          <p:spPr>
            <a:xfrm>
              <a:off x="7279497" y="323353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TN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595528" y="279925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TP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601138" y="3233530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FP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285107" y="2799257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FN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E0FA707-E127-4C47-B828-F1A1CE20FF16}"/>
              </a:ext>
            </a:extLst>
          </p:cNvPr>
          <p:cNvSpPr txBox="1"/>
          <p:nvPr/>
        </p:nvSpPr>
        <p:spPr>
          <a:xfrm>
            <a:off x="2596376" y="6545766"/>
            <a:ext cx="393266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5FDE6-12D5-4FFA-92A5-D0239A322847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92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400" dirty="0"/>
              <a:t>Evaluation</a:t>
            </a:r>
            <a:endParaRPr kumimoji="1"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Accuracy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# of items categorized correctly divided by #of items </a:t>
            </a:r>
            <a:endParaRPr kumimoji="1" lang="en-US" altLang="zh-TW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(TP+TN)/(TP+TN+FP+FN)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Precision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fraction of the items the classifier flags as being in the class actually are  in the class =  how often a positive indication turns out to be correct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TP/(TP+FP)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Recall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what fraction of the things that are in the class are detected by the classifier</a:t>
            </a:r>
            <a:endParaRPr kumimoji="1" lang="en-US" altLang="zh-TW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TP/(TP+FN)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False positive rate = FP/(FP+TN)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617" y="247007"/>
            <a:ext cx="4472609" cy="1320832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6324399" y="829252"/>
            <a:ext cx="2157175" cy="803605"/>
            <a:chOff x="5595528" y="2799257"/>
            <a:chExt cx="2157175" cy="803605"/>
          </a:xfrm>
        </p:grpSpPr>
        <p:sp>
          <p:nvSpPr>
            <p:cNvPr id="7" name="文字方塊 6"/>
            <p:cNvSpPr txBox="1"/>
            <p:nvPr/>
          </p:nvSpPr>
          <p:spPr>
            <a:xfrm>
              <a:off x="7279497" y="3233530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TN</a:t>
              </a:r>
              <a:endParaRPr kumimoji="1" lang="zh-TW" altLang="en-US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595528" y="279925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TP</a:t>
              </a:r>
              <a:endParaRPr kumimoji="1" lang="zh-TW" altLang="en-US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601138" y="3233530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FP</a:t>
              </a:r>
              <a:endParaRPr kumimoji="1" lang="zh-TW" altLang="en-US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285107" y="2799257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FN</a:t>
              </a:r>
              <a:endParaRPr kumimoji="1" lang="zh-TW" altLang="en-US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1F4B8E1-FF36-449B-923E-3B3088E102E6}"/>
              </a:ext>
            </a:extLst>
          </p:cNvPr>
          <p:cNvSpPr txBox="1"/>
          <p:nvPr/>
        </p:nvSpPr>
        <p:spPr>
          <a:xfrm>
            <a:off x="2559205" y="6527180"/>
            <a:ext cx="401629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2F5C3-112A-4071-B386-ECB5D5155A43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  <p:grpSp>
        <p:nvGrpSpPr>
          <p:cNvPr id="12" name="群組 10">
            <a:extLst>
              <a:ext uri="{FF2B5EF4-FFF2-40B4-BE49-F238E27FC236}">
                <a16:creationId xmlns:a16="http://schemas.microsoft.com/office/drawing/2014/main" id="{304F50E7-D68B-7347-80F2-9F8029D3FA38}"/>
              </a:ext>
            </a:extLst>
          </p:cNvPr>
          <p:cNvGrpSpPr/>
          <p:nvPr/>
        </p:nvGrpSpPr>
        <p:grpSpPr>
          <a:xfrm>
            <a:off x="6309503" y="798044"/>
            <a:ext cx="2129925" cy="831635"/>
            <a:chOff x="5595528" y="2799257"/>
            <a:chExt cx="2129925" cy="803605"/>
          </a:xfrm>
        </p:grpSpPr>
        <p:sp>
          <p:nvSpPr>
            <p:cNvPr id="13" name="文字方塊 6">
              <a:extLst>
                <a:ext uri="{FF2B5EF4-FFF2-40B4-BE49-F238E27FC236}">
                  <a16:creationId xmlns:a16="http://schemas.microsoft.com/office/drawing/2014/main" id="{88C1D02C-F76A-0A41-B3AF-69312B38F986}"/>
                </a:ext>
              </a:extLst>
            </p:cNvPr>
            <p:cNvSpPr txBox="1"/>
            <p:nvPr/>
          </p:nvSpPr>
          <p:spPr>
            <a:xfrm>
              <a:off x="7279497" y="323353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TN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4" name="文字方塊 7">
              <a:extLst>
                <a:ext uri="{FF2B5EF4-FFF2-40B4-BE49-F238E27FC236}">
                  <a16:creationId xmlns:a16="http://schemas.microsoft.com/office/drawing/2014/main" id="{D8AC5D52-D5FB-0241-B49B-A6344F0C2993}"/>
                </a:ext>
              </a:extLst>
            </p:cNvPr>
            <p:cNvSpPr txBox="1"/>
            <p:nvPr/>
          </p:nvSpPr>
          <p:spPr>
            <a:xfrm>
              <a:off x="5595528" y="279925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TP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5" name="文字方塊 8">
              <a:extLst>
                <a:ext uri="{FF2B5EF4-FFF2-40B4-BE49-F238E27FC236}">
                  <a16:creationId xmlns:a16="http://schemas.microsoft.com/office/drawing/2014/main" id="{D9754C22-3064-3647-871B-A80408D2E627}"/>
                </a:ext>
              </a:extLst>
            </p:cNvPr>
            <p:cNvSpPr txBox="1"/>
            <p:nvPr/>
          </p:nvSpPr>
          <p:spPr>
            <a:xfrm>
              <a:off x="5601138" y="3233530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FP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6" name="文字方塊 9">
              <a:extLst>
                <a:ext uri="{FF2B5EF4-FFF2-40B4-BE49-F238E27FC236}">
                  <a16:creationId xmlns:a16="http://schemas.microsoft.com/office/drawing/2014/main" id="{106C4182-D43B-9F43-A610-1D94E92E1300}"/>
                </a:ext>
              </a:extLst>
            </p:cNvPr>
            <p:cNvSpPr txBox="1"/>
            <p:nvPr/>
          </p:nvSpPr>
          <p:spPr>
            <a:xfrm>
              <a:off x="7285107" y="2799257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FN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868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Building and applying a logistic regression spam model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 err="1">
                <a:latin typeface="Noto Sans CJK TC"/>
              </a:rPr>
              <a:t>Spambase</a:t>
            </a:r>
            <a:r>
              <a:rPr lang="en-US" altLang="zh-TW" sz="2000" dirty="0">
                <a:latin typeface="Noto Sans CJK TC"/>
              </a:rPr>
              <a:t> dataset ( </a:t>
            </a:r>
            <a:r>
              <a:rPr lang="en-US" altLang="zh-TW" sz="2000" dirty="0">
                <a:latin typeface="Noto Sans CJK TC"/>
                <a:hlinkClick r:id="rId2"/>
              </a:rPr>
              <a:t>http://mng.bz/e8Rh</a:t>
            </a:r>
            <a:r>
              <a:rPr kumimoji="1" lang="en-US" altLang="zh-TW" sz="2000" dirty="0">
                <a:solidFill>
                  <a:schemeClr val="bg1">
                    <a:lumMod val="50000"/>
                    <a:lumOff val="50000"/>
                  </a:schemeClr>
                </a:solidFill>
                <a:latin typeface="Noto Sans CJK TC"/>
              </a:rPr>
              <a:t> </a:t>
            </a:r>
            <a:r>
              <a:rPr kumimoji="1" lang="en-US" altLang="zh-TW" sz="2000" dirty="0">
                <a:latin typeface="Noto Sans CJK TC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https://raw.githubusercontent.com/WinVector/zmPDSwR/master/Spambase/spamD.tsv</a:t>
            </a:r>
            <a:endParaRPr kumimoji="1" lang="en-US" altLang="zh-TW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en-US" altLang="zh-TW" sz="2000" dirty="0" err="1">
                <a:solidFill>
                  <a:schemeClr val="accent1"/>
                </a:solidFill>
                <a:latin typeface="Noto Sans CJK TC"/>
              </a:rPr>
              <a:t>spamExam.R</a:t>
            </a:r>
            <a:endParaRPr kumimoji="1" lang="en-US" altLang="zh-TW" sz="2000" dirty="0">
              <a:solidFill>
                <a:schemeClr val="accent1"/>
              </a:solidFill>
              <a:latin typeface="Noto Sans CJK TC"/>
            </a:endParaRP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 load data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spamD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 &lt;- 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read.table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('spamD.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tsv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',header=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T,sep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='\t')</a:t>
            </a:r>
            <a:endParaRPr lang="en-US" altLang="zh-TW" sz="1600" dirty="0">
              <a:latin typeface="Courier"/>
              <a:ea typeface="Courier" charset="0"/>
              <a:cs typeface="Courier" charset="0"/>
            </a:endParaRP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spamTrain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 &lt;- subset(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spamD,spamD$rgroup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&gt;=10)</a:t>
            </a:r>
            <a:endParaRPr lang="en-US" altLang="zh-TW" sz="1600" dirty="0">
              <a:latin typeface="Courier"/>
              <a:ea typeface="Courier" charset="0"/>
              <a:cs typeface="Courier" charset="0"/>
            </a:endParaRP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spamTest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subset(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spamD,spamD$rgroup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&lt;10)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spamVars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 &lt;- 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setdiff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colnames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spamD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),list('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rgroup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','spam'))</a:t>
            </a:r>
            <a:endParaRPr lang="en-US" altLang="zh-TW" sz="1600" dirty="0">
              <a:latin typeface="Courier"/>
              <a:ea typeface="Courier" charset="0"/>
              <a:cs typeface="Courier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B40C9-180D-4249-8685-B7DF98DA5387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19DEB-8292-49CA-BC9A-86775F88791D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426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86459-91E4-3B4F-B179-C1A84C00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nice e-book, interactive!!!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DFCC1B-92E7-B64D-8F24-7853D7E82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170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https://</a:t>
            </a:r>
            <a:r>
              <a:rPr lang="en-US" dirty="0" err="1"/>
              <a:t>www.manning.com</a:t>
            </a:r>
            <a:r>
              <a:rPr lang="en-US" dirty="0"/>
              <a:t>/books/practical-data-science-with-r-second-edition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3E33C4-318A-6342-A070-3FFDB8583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2" y="2749256"/>
            <a:ext cx="4724220" cy="28749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AD4D265-1D64-3441-8456-53DE41E3A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493" y="4742598"/>
            <a:ext cx="5016199" cy="20600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4F9F75E-CE1F-1443-84CF-B2B356A7D97E}"/>
              </a:ext>
            </a:extLst>
          </p:cNvPr>
          <p:cNvSpPr/>
          <p:nvPr/>
        </p:nvSpPr>
        <p:spPr>
          <a:xfrm>
            <a:off x="3675766" y="3564149"/>
            <a:ext cx="1143206" cy="1071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7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Building and applying a logistic regression spam model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# build model</a:t>
            </a:r>
          </a:p>
          <a:p>
            <a:pPr marL="0" indent="0">
              <a:buNone/>
            </a:pP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spamFormula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as.formula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(paste('spam=="spam"',   paste(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spamVars,collapse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=' + '),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sep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=' ~ '))</a:t>
            </a:r>
          </a:p>
          <a:p>
            <a:pPr marL="0" indent="0">
              <a:buNone/>
            </a:pP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spamModel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glm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spamFormula,family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=binomial(link='logit'), data=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spamTrain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)</a:t>
            </a:r>
            <a:endParaRPr kumimoji="1" lang="zh-TW" alt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5BE8A-ADBF-4E06-A515-12AF16A47A5D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A66B41-8C07-43FF-85CF-C4B080BEA84D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962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Building and applying a logistic regression spam model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# print predicted result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print(with(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spamTest,table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(y=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spam,glmPred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pred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&gt;0.5)))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sample &lt;-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spamTest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[c(7,35,224,327),c('spam','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pred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')]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print(sample)</a:t>
            </a:r>
            <a:endParaRPr kumimoji="1" lang="zh-TW" alt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498EF-5161-4D71-AE37-3DA76331F878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8F033-B5E0-4802-8B77-27679070794B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6112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Spam confusion matrix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141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cM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table(truth=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, prediction=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&gt;0.5)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cM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##          prediction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## truth      FALSE TRUE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##   non-spam   264   14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##   spam        22  158</a:t>
            </a:r>
            <a:endParaRPr kumimoji="1" lang="zh-TW" alt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06" y="4423527"/>
            <a:ext cx="8284101" cy="1492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099B8-73ED-4ED4-A824-025997115E97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C715C-04FB-4B6C-840D-5909D46B98C8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934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err="1"/>
              <a:t>Akismet</a:t>
            </a:r>
            <a:r>
              <a:rPr lang="en-US" altLang="zh-TW" dirty="0"/>
              <a:t> filter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t &lt;- 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as.table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matrix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=c(288-1,17,1,13882-17),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nrow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=2,ncol=2))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rownames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(t) &lt;- 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rownames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cM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colnames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(t) &lt;- 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colnames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cM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4FA068-F17E-4E78-86E8-D6E54622FFFE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47D8F-2F23-4143-B1E5-CE05DC883280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4176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Accuracy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Accuracy</a:t>
            </a:r>
          </a:p>
          <a:p>
            <a:pPr lvl="1">
              <a:lnSpc>
                <a:spcPct val="11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Spam data?</a:t>
            </a:r>
          </a:p>
          <a:p>
            <a:pPr lvl="1">
              <a:lnSpc>
                <a:spcPct val="110000"/>
              </a:lnSpc>
            </a:pP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</a:rPr>
              <a:t>Akismet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filter?</a:t>
            </a:r>
          </a:p>
          <a:p>
            <a:pPr>
              <a:lnSpc>
                <a:spcPct val="11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Accuracy is an inappropriate measure for unbalanced classes</a:t>
            </a:r>
          </a:p>
          <a:p>
            <a:pPr lvl="1">
              <a:lnSpc>
                <a:spcPct val="11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a situation where we have a rare event (say, severe complications during childbirth)</a:t>
            </a:r>
          </a:p>
          <a:p>
            <a:pPr lvl="1">
              <a:lnSpc>
                <a:spcPct val="11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the null model—the rare event never happens— is very  accurate</a:t>
            </a:r>
          </a:p>
          <a:p>
            <a:pPr lvl="1">
              <a:lnSpc>
                <a:spcPct val="11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different costs of “type I” and “type II” errors</a:t>
            </a:r>
            <a:endParaRPr kumimoji="1" lang="zh-TW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276F6-4B5B-4F5A-849E-0D4F75DA92D0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9D913-ECC2-4806-AE58-4F98D872CAD1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2593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158947-33B9-C643-B9AE-655C47EF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 and Type II errors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099C85-CF1E-2F44-96C8-4E46C6660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a type I error : the rejection of a true null hypothesis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 type II error : the non-rejection of a false null hypothesis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null hypothesis = the message is not a spam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Type I error : Spam filtering or spam blocking techniques wrongly classify a legitimate email message as spam.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Type II error : Spam email is not detected as spam, but is classified as non-spam.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95CD71-0EDD-A441-A8D8-55B55063B598}"/>
              </a:ext>
            </a:extLst>
          </p:cNvPr>
          <p:cNvSpPr/>
          <p:nvPr/>
        </p:nvSpPr>
        <p:spPr>
          <a:xfrm>
            <a:off x="1865134" y="6568889"/>
            <a:ext cx="7278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Credit by https://en.wikipedia.org/wiki/Type_I_and_type_II_errors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48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DF6BF-CC07-4544-BA23-9463DA555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Different costs of type I and type II errors?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FA2DD4-FDB2-934A-815B-D27AA4CAE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31681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sz="2000" dirty="0">
                <a:cs typeface="Courier" charset="0"/>
              </a:rPr>
              <a:t>the null model: the rare event never happens =&gt; predict all mails are spam mails !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null hypothesis = the message is not a spam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Bad in Type I or Type II error?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4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null model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truth      FALSE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  non-spam   0   288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  spam       0  13882</a:t>
            </a:r>
            <a:endParaRPr kumimoji="1" lang="zh-TW" alt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7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Precision and Recall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Precision &amp; Recall</a:t>
            </a:r>
          </a:p>
          <a:p>
            <a:pPr lvl="1">
              <a:lnSpc>
                <a:spcPct val="120000"/>
              </a:lnSpc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Spam data?</a:t>
            </a:r>
          </a:p>
          <a:p>
            <a:pPr lvl="1">
              <a:lnSpc>
                <a:spcPct val="120000"/>
              </a:lnSpc>
            </a:pPr>
            <a:r>
              <a:rPr lang="en-US" altLang="zh-TW" sz="1800" dirty="0" err="1">
                <a:solidFill>
                  <a:schemeClr val="bg2">
                    <a:lumMod val="25000"/>
                  </a:schemeClr>
                </a:solidFill>
              </a:rPr>
              <a:t>Akismet</a:t>
            </a: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 filter?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Precision is a measure of confirmation</a:t>
            </a:r>
          </a:p>
          <a:p>
            <a:pPr lvl="1">
              <a:lnSpc>
                <a:spcPct val="120000"/>
              </a:lnSpc>
            </a:pP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</a:rPr>
              <a:t>when the classifier indicates positive, how often it is in fact correct.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Recall is a measure of utility</a:t>
            </a:r>
          </a:p>
          <a:p>
            <a:pPr lvl="1">
              <a:lnSpc>
                <a:spcPct val="120000"/>
              </a:lnSpc>
            </a:pP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</a:rPr>
              <a:t>how much the classifier finds of what there actually is to find.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spam filtering application, which one is important?</a:t>
            </a:r>
          </a:p>
          <a:p>
            <a:pPr lvl="1">
              <a:lnSpc>
                <a:spcPct val="120000"/>
              </a:lnSpc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precision is emphasized over recall</a:t>
            </a:r>
            <a:endParaRPr kumimoji="1" lang="zh-TW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2E140-A169-4B2E-954C-15D7C7786656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E0AFE-9DE3-4FED-B1CD-0FA75EF06A7D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4762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spam filtering application, which one is important?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TW" sz="2200" dirty="0">
                <a:solidFill>
                  <a:schemeClr val="bg2">
                    <a:lumMod val="25000"/>
                  </a:schemeClr>
                </a:solidFill>
              </a:rPr>
              <a:t>Precision vs Recall</a:t>
            </a:r>
          </a:p>
          <a:p>
            <a:pPr lvl="1">
              <a:lnSpc>
                <a:spcPct val="120000"/>
              </a:lnSpc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precision is emphasized over recall</a:t>
            </a:r>
          </a:p>
          <a:p>
            <a:pPr>
              <a:lnSpc>
                <a:spcPct val="120000"/>
              </a:lnSpc>
            </a:pPr>
            <a:r>
              <a:rPr kumimoji="1" lang="en-US" altLang="zh-TW" sz="2200" dirty="0">
                <a:solidFill>
                  <a:schemeClr val="bg2">
                    <a:lumMod val="25000"/>
                  </a:schemeClr>
                </a:solidFill>
              </a:rPr>
              <a:t>Type I vs Type II</a:t>
            </a:r>
          </a:p>
          <a:p>
            <a:pPr lvl="1">
              <a:lnSpc>
                <a:spcPct val="120000"/>
              </a:lnSpc>
            </a:pPr>
            <a:r>
              <a:rPr kumimoji="1" lang="en-US" altLang="zh-TW" sz="1800" dirty="0">
                <a:solidFill>
                  <a:schemeClr val="bg2">
                    <a:lumMod val="25000"/>
                  </a:schemeClr>
                </a:solidFill>
              </a:rPr>
              <a:t>Type I error is more critical than Type II error</a:t>
            </a:r>
            <a:endParaRPr kumimoji="1" lang="zh-TW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2E140-A169-4B2E-954C-15D7C7786656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E0AFE-9DE3-4FED-B1CD-0FA75EF06A7D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60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Changing a score to a classification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Picking thresholds other than 0.5 can allow the data scientist to trade 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</a:rPr>
              <a:t>precision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 for 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</a:rPr>
              <a:t>recall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(table(truth=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prediction=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&gt;0.5))</a:t>
            </a:r>
            <a:br>
              <a:rPr kumimoji="1" lang="en-US" altLang="zh-TW" sz="2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(table(truth=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prediction=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&gt;0.9))</a:t>
            </a:r>
            <a:br>
              <a:rPr kumimoji="1" lang="en-US" altLang="zh-TW" sz="2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(table(truth=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prediction=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&gt;0.1))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BE8A5-69F0-49F6-80FE-9687197CF02A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69A0C-DA71-42DB-9CDF-FD3C7DE76327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4840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26" y="1825624"/>
            <a:ext cx="5217186" cy="399359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Some of the figures in this presentation are taken from "R for Data Science” </a:t>
            </a:r>
            <a:r>
              <a:rPr lang="en" altLang="zh-TW" dirty="0"/>
              <a:t>under the Creative Commons Attribution-</a:t>
            </a:r>
            <a:r>
              <a:rPr lang="en" altLang="zh-TW" dirty="0" err="1"/>
              <a:t>NonCommercial</a:t>
            </a:r>
            <a:r>
              <a:rPr lang="en" altLang="zh-TW" dirty="0"/>
              <a:t>-</a:t>
            </a:r>
            <a:r>
              <a:rPr lang="en" altLang="zh-TW" dirty="0" err="1"/>
              <a:t>NoDerivs</a:t>
            </a:r>
            <a:r>
              <a:rPr lang="en" altLang="zh-TW" dirty="0"/>
              <a:t> 3.0 License.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hlinkClick r:id="rId2"/>
              </a:rPr>
              <a:t>The web site of the book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dirty="0"/>
              <a:t>The credit of individual is indicated in the bottom part.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2AD225-4F06-8B48-9C6A-89EB72F0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29" y="1825624"/>
            <a:ext cx="2962966" cy="44444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658178-618C-FF48-B25C-9B2AC733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5" y="5819222"/>
            <a:ext cx="5825706" cy="4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37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The F1 score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/>
              <a:t>a useful combination of precision and recall.</a:t>
            </a:r>
          </a:p>
          <a:p>
            <a:pPr lvl="1">
              <a:lnSpc>
                <a:spcPct val="150000"/>
              </a:lnSpc>
            </a:pPr>
            <a:r>
              <a:rPr lang="en-US" altLang="zh-TW" sz="2400" dirty="0"/>
              <a:t>2*precision*recall/(</a:t>
            </a:r>
            <a:r>
              <a:rPr lang="en-US" altLang="zh-TW" sz="2400" dirty="0" err="1"/>
              <a:t>precision+recall</a:t>
            </a:r>
            <a:r>
              <a:rPr lang="en-US" altLang="zh-TW" sz="2400" dirty="0"/>
              <a:t>)</a:t>
            </a:r>
            <a:endParaRPr kumimoji="1" lang="zh-TW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02ECD-291A-4CED-AF18-96E3C5FA5770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66C2F-C3A6-487B-98EC-51C88C08ED14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2368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Sensitivity and Specificity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Sensitivity = the  true positive rate = recall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Spam data?</a:t>
            </a:r>
          </a:p>
          <a:p>
            <a:pPr lvl="1">
              <a:lnSpc>
                <a:spcPct val="110000"/>
              </a:lnSpc>
            </a:pP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Akismet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filter?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Specificity = the true negative rate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TN/(TN+FP)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Spam data?</a:t>
            </a:r>
          </a:p>
          <a:p>
            <a:pPr lvl="1">
              <a:lnSpc>
                <a:spcPct val="110000"/>
              </a:lnSpc>
            </a:pP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Akismet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filter?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Why use those two terms?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null classifiers always return a zero score on either sensitivity or specificity.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17354-66CA-4D21-BDC1-8503FBAB42B0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83E80-E739-49A4-AC4F-0A38920B6BAC}"/>
              </a:ext>
            </a:extLst>
          </p:cNvPr>
          <p:cNvSpPr txBox="1"/>
          <p:nvPr/>
        </p:nvSpPr>
        <p:spPr>
          <a:xfrm>
            <a:off x="5090533" y="6580213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zh-TW" sz="1200" i="1" dirty="0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 dirty="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 dirty="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8728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Common classification performance measures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714" y="2113848"/>
            <a:ext cx="7996411" cy="2960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F88A68-37A2-4F56-AABD-67E4726BB589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0EB3A-0D06-438B-80F8-D2D0FCF2E3FE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61776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Classifier performance </a:t>
            </a:r>
            <a:r>
              <a:rPr lang="en-US" altLang="zh-TW" sz="2800"/>
              <a:t>measures business stories</a:t>
            </a:r>
            <a:endParaRPr lang="en-US" altLang="zh-TW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0C032-68E9-41F4-82C3-904540A5042F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61" y="1451435"/>
            <a:ext cx="7834489" cy="4944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821B84-5947-42F1-A6B0-DFE54E759509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095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Common classification performance measures</a:t>
            </a:r>
            <a:endParaRPr kumimoji="1" lang="zh-TW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216871" y="4051052"/>
            <a:ext cx="8580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"/>
              </a:rPr>
              <a:t>Recommend writing the business goals as maximizing sensitivity while maintaining a specificity of at least 0.999</a:t>
            </a:r>
            <a:endParaRPr lang="zh-TW" altLang="en-US" dirty="0"/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35AEF74C-FAAE-C24F-9956-8B538B27C4A6}"/>
              </a:ext>
            </a:extLst>
          </p:cNvPr>
          <p:cNvSpPr/>
          <p:nvPr/>
        </p:nvSpPr>
        <p:spPr>
          <a:xfrm>
            <a:off x="216870" y="4836720"/>
            <a:ext cx="8580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"/>
              </a:rPr>
              <a:t>Recommend writing the business goals as maximizing specificity while maintaining a of sensitivity at least 0.999</a:t>
            </a:r>
            <a:endParaRPr lang="zh-TW" altLang="en-US" dirty="0"/>
          </a:p>
        </p:txBody>
      </p:sp>
      <p:pic>
        <p:nvPicPr>
          <p:cNvPr id="7" name="圖片 2">
            <a:extLst>
              <a:ext uri="{FF2B5EF4-FFF2-40B4-BE49-F238E27FC236}">
                <a16:creationId xmlns:a16="http://schemas.microsoft.com/office/drawing/2014/main" id="{4997E88D-CC89-EA49-B894-560EFB62B3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054" y="1932071"/>
            <a:ext cx="8806210" cy="1704500"/>
          </a:xfrm>
          <a:prstGeom prst="rect">
            <a:avLst/>
          </a:prstGeom>
        </p:spPr>
      </p:pic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2EF9E918-18A1-BA44-8D89-EB0F03111DA5}"/>
              </a:ext>
            </a:extLst>
          </p:cNvPr>
          <p:cNvSpPr/>
          <p:nvPr/>
        </p:nvSpPr>
        <p:spPr>
          <a:xfrm>
            <a:off x="133054" y="4697383"/>
            <a:ext cx="1219200" cy="119307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CD795-B66F-4FFB-9474-B0C3F9D9C881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E6DE28-FFF8-4957-ACAF-707DDC5B7F49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508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Evaluating scoring models</a:t>
            </a:r>
            <a:endParaRPr kumimoji="1" lang="zh-TW" altLang="en-US" dirty="0"/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C4EF737C-93AD-EE40-B1FD-0A5E6D1483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028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scoring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i="1" dirty="0"/>
              <a:t>residuals</a:t>
            </a:r>
            <a:r>
              <a:rPr lang="en-US" altLang="zh-TW" dirty="0"/>
              <a:t> or </a:t>
            </a:r>
            <a:r>
              <a:rPr lang="en-US" altLang="zh-TW" i="1" dirty="0"/>
              <a:t>difference</a:t>
            </a:r>
            <a:r>
              <a:rPr lang="en-US" altLang="zh-TW" dirty="0"/>
              <a:t> between our predictions and actual outcomes</a:t>
            </a:r>
          </a:p>
          <a:p>
            <a:r>
              <a:rPr lang="en-US" altLang="zh-TW" dirty="0" err="1">
                <a:solidFill>
                  <a:schemeClr val="accent1"/>
                </a:solidFill>
              </a:rPr>
              <a:t>residual.R</a:t>
            </a:r>
            <a:endParaRPr lang="en-US" altLang="zh-TW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d &lt;-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data.frame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(y=(1:10)^2,x=1:10)</a:t>
            </a:r>
          </a:p>
          <a:p>
            <a:pPr marL="457200" lvl="1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model &lt;- lm(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y~x,data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=d)</a:t>
            </a:r>
          </a:p>
          <a:p>
            <a:pPr marL="457200" lvl="1" indent="0"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d$prediction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predict(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model,newdata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=d)</a:t>
            </a:r>
          </a:p>
          <a:p>
            <a:pPr marL="457200" lvl="1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library('ggplot2')</a:t>
            </a:r>
          </a:p>
          <a:p>
            <a:pPr marL="457200" lvl="1" indent="0"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(data=d) +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geom_point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=y)) +</a:t>
            </a:r>
          </a:p>
          <a:p>
            <a:pPr marL="457200" lvl="1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geom_line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=prediction),color='blue') +</a:t>
            </a:r>
          </a:p>
          <a:p>
            <a:pPr marL="457200" lvl="1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geom_segment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prediction,yend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y,xend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=x)) +</a:t>
            </a:r>
            <a:r>
              <a:rPr kumimoji="1" lang="zh-TW" alt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scale_y_continuous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('')</a:t>
            </a:r>
            <a:endParaRPr kumimoji="1" lang="zh-TW" alt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2E77A-C887-441A-90CF-48613F934B0C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23075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 residuals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578" y="1510874"/>
            <a:ext cx="7048844" cy="4901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3BFCA0-CED0-4F3E-B6B8-B3A168DA77BB}"/>
              </a:ext>
            </a:extLst>
          </p:cNvPr>
          <p:cNvSpPr txBox="1"/>
          <p:nvPr/>
        </p:nvSpPr>
        <p:spPr>
          <a:xfrm>
            <a:off x="2089447" y="6554624"/>
            <a:ext cx="49757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84ACB-DEEB-4ECE-9DF6-E5F9E1AD6940}"/>
              </a:ext>
            </a:extLst>
          </p:cNvPr>
          <p:cNvSpPr txBox="1"/>
          <p:nvPr/>
        </p:nvSpPr>
        <p:spPr>
          <a:xfrm>
            <a:off x="4784802" y="6552523"/>
            <a:ext cx="44258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>
                <a:solidFill>
                  <a:schemeClr val="bg1"/>
                </a:solidFill>
                <a:ea typeface="+mn-lt"/>
                <a:cs typeface="+mn-lt"/>
              </a:rPr>
              <a:t>Figure 5.7, </a:t>
            </a:r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1375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Absolute error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accent1"/>
                </a:solidFill>
              </a:rPr>
              <a:t>residual.R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</a:p>
          <a:p>
            <a:r>
              <a:rPr lang="en-US" altLang="zh-TW" sz="2400" dirty="0"/>
              <a:t>absolute error</a:t>
            </a:r>
          </a:p>
          <a:p>
            <a:pPr marL="457200" lvl="1" indent="0">
              <a:buNone/>
            </a:pP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sum(abs(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d$prediction-d$y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altLang="zh-TW" sz="2400" dirty="0"/>
              <a:t>mean absolute error</a:t>
            </a:r>
          </a:p>
          <a:p>
            <a:pPr marL="457200" lvl="1" indent="0">
              <a:buNone/>
            </a:pP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sum(abs(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d$prediction-d$y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))/length(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d$y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altLang="zh-TW" sz="2400" dirty="0"/>
              <a:t>relative absolute error </a:t>
            </a:r>
          </a:p>
          <a:p>
            <a:pPr marL="457200" lvl="1" indent="0">
              <a:buNone/>
            </a:pP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sum(abs(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d$prediction-d$y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))/sum(abs(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d$y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D4E61-9EAD-4420-915B-DBB4EA0F0449}"/>
              </a:ext>
            </a:extLst>
          </p:cNvPr>
          <p:cNvSpPr txBox="1"/>
          <p:nvPr/>
        </p:nvSpPr>
        <p:spPr>
          <a:xfrm>
            <a:off x="2602194" y="6533260"/>
            <a:ext cx="393961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C901E-C7CC-448D-AA34-D3EE3BAE1D8A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43254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Absolute error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three advertisement purchases returning $0, $0, and $25 respectively =&gt;picking a single summary value not too far from the original three prices</a:t>
            </a:r>
          </a:p>
          <a:p>
            <a:pPr lvl="1">
              <a:lnSpc>
                <a:spcPct val="100000"/>
              </a:lnSpc>
            </a:pPr>
            <a:r>
              <a:rPr kumimoji="1" lang="en-US" altLang="zh-TW" sz="2000" dirty="0">
                <a:solidFill>
                  <a:schemeClr val="bg2">
                    <a:lumMod val="25000"/>
                  </a:schemeClr>
                </a:solidFill>
                <a:latin typeface="Noto Sans CJK TC" panose="020B0500000000000000" pitchFamily="34" charset="-128"/>
                <a:ea typeface="Noto Sans CJK TC" panose="020B0500000000000000" pitchFamily="34" charset="-128"/>
              </a:rPr>
              <a:t>0 or 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Noto Sans CJK TC" panose="020B0500000000000000" pitchFamily="34" charset="-128"/>
                <a:ea typeface="Noto Sans CJK TC" panose="020B0500000000000000" pitchFamily="34" charset="-128"/>
              </a:rPr>
              <a:t> 8.33 is better?</a:t>
            </a:r>
          </a:p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accent1"/>
                </a:solidFill>
              </a:rPr>
              <a:t>Not advisable to make these measures the project goal</a:t>
            </a:r>
            <a:endParaRPr kumimoji="1" lang="zh-TW" alt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B829CE-5CB7-4932-AEDB-4D217DD6BBBF}"/>
              </a:ext>
            </a:extLst>
          </p:cNvPr>
          <p:cNvSpPr txBox="1"/>
          <p:nvPr/>
        </p:nvSpPr>
        <p:spPr>
          <a:xfrm>
            <a:off x="5278582" y="6534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685DA10C-2A54-46EB-974A-5D9883BE69DC}"/>
              </a:ext>
            </a:extLst>
          </p:cNvPr>
          <p:cNvSpPr txBox="1"/>
          <p:nvPr/>
        </p:nvSpPr>
        <p:spPr>
          <a:xfrm>
            <a:off x="5442375" y="6533260"/>
            <a:ext cx="3939611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, John Mount</a:t>
            </a:r>
            <a:endParaRPr lang="zh-TW" altLang="en-US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3134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 Science this week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Data Science Books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>
                <a:hlinkClick r:id="rId2"/>
              </a:rPr>
              <a:t>https://www.datascienceweekly.org/data-science-resources/data-science-books</a:t>
            </a:r>
            <a:endParaRPr kumimoji="1" lang="en-US" altLang="zh-TW" dirty="0"/>
          </a:p>
          <a:p>
            <a:pPr>
              <a:lnSpc>
                <a:spcPct val="100000"/>
              </a:lnSpc>
            </a:pPr>
            <a:r>
              <a:rPr lang="en-US" altLang="zh-TW" dirty="0"/>
              <a:t>A list of books covering Data Analysis, Data Science, Machine Learning, Data Visualization, Statistics &amp; Associated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46495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Mean Squared Error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𝑀𝑆𝐸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is-I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is-IS" altLang="zh-TW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8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8044C7D-EA7E-4699-9BE7-C621B0C96EA8}"/>
              </a:ext>
            </a:extLst>
          </p:cNvPr>
          <p:cNvSpPr txBox="1"/>
          <p:nvPr/>
        </p:nvSpPr>
        <p:spPr>
          <a:xfrm>
            <a:off x="5442375" y="6552601"/>
            <a:ext cx="39396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, John Mount</a:t>
            </a:r>
          </a:p>
          <a:p>
            <a:endParaRPr lang="en-US" altLang="zh-TW" sz="1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5273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Root Mean Square Error (RMSE)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4706" y="1825625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square root of the average square of the difference between our prediction and actual values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sqrt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(mean((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prediction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altLang="zh-TW" sz="2400" i="1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actualValues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)^2))</a:t>
            </a:r>
            <a:endParaRPr kumimoji="1" lang="zh-TW" altLang="en-US" sz="2400" dirty="0">
              <a:solidFill>
                <a:schemeClr val="bg2">
                  <a:lumMod val="2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C0B54-9311-4BDA-854F-B87C2E2EC2FF}"/>
              </a:ext>
            </a:extLst>
          </p:cNvPr>
          <p:cNvSpPr txBox="1"/>
          <p:nvPr/>
        </p:nvSpPr>
        <p:spPr>
          <a:xfrm>
            <a:off x="5390420" y="6541919"/>
            <a:ext cx="39396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24185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R-Squared, </a:t>
            </a:r>
            <a:r>
              <a:rPr lang="en-US" altLang="zh-TW" sz="2800" i="1" dirty="0"/>
              <a:t>R</a:t>
            </a:r>
            <a:r>
              <a:rPr lang="en-US" altLang="zh-TW" sz="2800" baseline="30000" dirty="0"/>
              <a:t>2</a:t>
            </a:r>
            <a:r>
              <a:rPr lang="en-US" altLang="zh-TW" sz="2800" dirty="0"/>
              <a:t>, the coefficient of determination</a:t>
            </a:r>
            <a:endParaRPr kumimoji="1"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measured relative to a null model of just using the average 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  as a prediction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1 – “how much unexplained variance your model leaves”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TW" sz="24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zh-TW" sz="24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b="0" i="1" smtClean="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TW" sz="24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TW" sz="2400" i="1" smtClean="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2400" i="1" smtClean="0">
                                                <a:solidFill>
                                                  <a:schemeClr val="bg2">
                                                    <a:lumMod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0" i="1" smtClean="0">
                                                <a:solidFill>
                                                  <a:schemeClr val="bg2">
                                                    <a:lumMod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0" i="1" smtClean="0">
                                                <a:solidFill>
                                                  <a:schemeClr val="bg2">
                                                    <a:lumMod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zh-TW" sz="24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zh-TW" sz="24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can be thought of as a normalized version of 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</a:rPr>
                  <a:t>RMSE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7552019-98BE-4224-BEF7-6ACE91270FFA}"/>
              </a:ext>
            </a:extLst>
          </p:cNvPr>
          <p:cNvSpPr txBox="1"/>
          <p:nvPr/>
        </p:nvSpPr>
        <p:spPr>
          <a:xfrm>
            <a:off x="5373102" y="6550578"/>
            <a:ext cx="39396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35DEAF7-5855-8E4F-9CEB-56D47DDE2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884" r="1562"/>
          <a:stretch/>
        </p:blipFill>
        <p:spPr bwMode="auto">
          <a:xfrm>
            <a:off x="3524377" y="3482842"/>
            <a:ext cx="4783947" cy="77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9247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dirty="0">
                <a:latin typeface="Noto Sans CJK TC Medium"/>
                <a:ea typeface="Noto Sans CJK TC Medium"/>
              </a:rPr>
              <a:t>How to check if a model fit is good? </a:t>
            </a: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 anchor="t"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2000" i="1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 has become the almost universally standard measure for model fit in linear models.</a:t>
            </a:r>
          </a:p>
          <a:p>
            <a:pPr>
              <a:lnSpc>
                <a:spcPct val="100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the ratio of error in a model over the total variance in the dependent variable. </a:t>
            </a:r>
          </a:p>
          <a:p>
            <a:pPr>
              <a:lnSpc>
                <a:spcPct val="100000"/>
              </a:lnSpc>
              <a:defRPr/>
            </a:pP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or 0 better?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Hence the lower the error, the higher the </a:t>
            </a: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1800" i="1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value. </a:t>
            </a:r>
          </a:p>
          <a:p>
            <a:pPr>
              <a:lnSpc>
                <a:spcPct val="100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good statement of a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business goal = We want the model to explain at least </a:t>
            </a:r>
            <a:r>
              <a:rPr 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70% of variation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account value.</a:t>
            </a:r>
          </a:p>
        </p:txBody>
      </p:sp>
      <p:sp>
        <p:nvSpPr>
          <p:cNvPr id="2" name="矩形 1"/>
          <p:cNvSpPr/>
          <p:nvPr/>
        </p:nvSpPr>
        <p:spPr>
          <a:xfrm>
            <a:off x="3015007" y="6535168"/>
            <a:ext cx="6218092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en-US" sz="1200" dirty="0">
                <a:solidFill>
                  <a:schemeClr val="bg1"/>
                </a:solidFill>
              </a:rPr>
              <a:t>Dr. Thomas Jensen -Expedia.com and </a:t>
            </a:r>
            <a:r>
              <a:rPr lang="en-US" altLang="en-US" sz="1200" i="1" dirty="0">
                <a:solidFill>
                  <a:schemeClr val="bg1"/>
                </a:solidFill>
              </a:rPr>
              <a:t>Prof. Olga Veksler - CS9840 - Learning and Computer Vision</a:t>
            </a:r>
            <a:endParaRPr lang="en-US" altLang="en-US" sz="1200" i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71171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/>
              <a:t>R</a:t>
            </a:r>
            <a:r>
              <a:rPr lang="en-US" altLang="zh-TW" baseline="30000" dirty="0"/>
              <a:t>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43032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close to 1: </a:t>
            </a:r>
            <a:r>
              <a:rPr lang="zh-TW" altLang="en-US" sz="2000" dirty="0"/>
              <a:t> </a:t>
            </a:r>
            <a:r>
              <a:rPr lang="en-US" altLang="zh-TW" sz="2000" dirty="0"/>
              <a:t>then the model’s predictions mirror true outcome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is low: then either the model does not mirror true outcome, or it only mirrors it loosely</a:t>
            </a:r>
            <a:endParaRPr kumimoji="1"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573" y="3173848"/>
            <a:ext cx="4502853" cy="32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444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 at least three calculations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the Pearson coefficient : checks for linear relations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the Spearman coefficient : checks for rank or ordered relations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the Kendall coefficient: checks for degree of voting agreement.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820FA-162C-4101-B767-9A8E1DD95CB5}"/>
              </a:ext>
            </a:extLst>
          </p:cNvPr>
          <p:cNvSpPr txBox="1"/>
          <p:nvPr/>
        </p:nvSpPr>
        <p:spPr>
          <a:xfrm>
            <a:off x="5494329" y="6541919"/>
            <a:ext cx="393961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0" i="1" u="none" strike="noStrike" dirty="0">
                <a:solidFill>
                  <a:srgbClr val="FFFFFF"/>
                </a:solidFill>
                <a:ea typeface="Calibri"/>
              </a:rPr>
              <a:t>Practical Data Science with R</a:t>
            </a:r>
            <a:r>
              <a:rPr lang="en-US" sz="1200" b="0" i="0" u="none" strike="noStrike" dirty="0">
                <a:solidFill>
                  <a:srgbClr val="FFFFFF"/>
                </a:solidFill>
                <a:ea typeface="Calibri"/>
              </a:rPr>
              <a:t> by Nina </a:t>
            </a:r>
            <a:r>
              <a:rPr lang="en-US" sz="1200" b="0" i="0" u="none" strike="noStrike" dirty="0" err="1">
                <a:solidFill>
                  <a:srgbClr val="FFFFFF"/>
                </a:solidFill>
                <a:ea typeface="Calibri"/>
              </a:rPr>
              <a:t>Zumel</a:t>
            </a:r>
            <a:r>
              <a:rPr lang="en-US" sz="1200" b="0" i="0" u="none" strike="noStrike" dirty="0">
                <a:solidFill>
                  <a:srgbClr val="FFFFFF"/>
                </a:solidFill>
                <a:ea typeface="Calibri"/>
              </a:rPr>
              <a:t>, John Mount</a:t>
            </a:r>
            <a:r>
              <a:rPr lang="zh-TW" sz="1200" b="0" i="0">
                <a:ea typeface="Calibri"/>
              </a:rPr>
              <a:t>​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1179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Each of these coefficients performs a progressively more drastic transform than the one before and has well-known direct significance tests</a:t>
            </a:r>
          </a:p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accent1"/>
                </a:solidFill>
              </a:rPr>
              <a:t>!!!DON’T USE CORRELATION TO EVALUATE MODEL QUALITY IN PRODUCTION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 correlation ignores shifts and scaling factors</a:t>
            </a:r>
            <a:endParaRPr lang="en-US" altLang="zh-TW" sz="20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7AB8A7-93D9-4303-909D-E57C6D019A82}"/>
              </a:ext>
            </a:extLst>
          </p:cNvPr>
          <p:cNvSpPr txBox="1"/>
          <p:nvPr/>
        </p:nvSpPr>
        <p:spPr>
          <a:xfrm>
            <a:off x="5416397" y="6533260"/>
            <a:ext cx="39396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89015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 ignores shifts and scaling factors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latin typeface="Courier" pitchFamily="2" charset="0"/>
                <a:cs typeface="Calibri" panose="020F0502020204030204" pitchFamily="34" charset="0"/>
              </a:rPr>
              <a:t>a &lt;- c(0.1,0.2)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ignores shifts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>
                <a:latin typeface="Courier" pitchFamily="2" charset="0"/>
                <a:cs typeface="Calibri" panose="020F0502020204030204" pitchFamily="34" charset="0"/>
              </a:rPr>
              <a:t>b &lt;- c(0.3,0.4) 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 err="1">
                <a:latin typeface="Courier" pitchFamily="2" charset="0"/>
              </a:rPr>
              <a:t>cor</a:t>
            </a:r>
            <a:r>
              <a:rPr lang="en-US" altLang="zh-TW" sz="1800" dirty="0">
                <a:latin typeface="Courier" pitchFamily="2" charset="0"/>
              </a:rPr>
              <a:t>(</a:t>
            </a:r>
            <a:r>
              <a:rPr lang="en-US" altLang="zh-TW" sz="1800" dirty="0" err="1">
                <a:latin typeface="Courier" pitchFamily="2" charset="0"/>
              </a:rPr>
              <a:t>a,a</a:t>
            </a:r>
            <a:r>
              <a:rPr lang="en-US" altLang="zh-TW" sz="1800" dirty="0">
                <a:latin typeface="Courier" pitchFamily="2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 err="1">
                <a:latin typeface="Courier" pitchFamily="2" charset="0"/>
              </a:rPr>
              <a:t>cor</a:t>
            </a:r>
            <a:r>
              <a:rPr lang="en-US" altLang="zh-TW" sz="1800" dirty="0">
                <a:latin typeface="Courier" pitchFamily="2" charset="0"/>
              </a:rPr>
              <a:t>(</a:t>
            </a:r>
            <a:r>
              <a:rPr lang="en-US" altLang="zh-TW" sz="1800" dirty="0" err="1">
                <a:latin typeface="Courier" pitchFamily="2" charset="0"/>
              </a:rPr>
              <a:t>a,b</a:t>
            </a:r>
            <a:r>
              <a:rPr lang="en-US" altLang="zh-TW" sz="1800" dirty="0">
                <a:latin typeface="Courier" pitchFamily="2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ignores scaling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>
                <a:latin typeface="Courier" pitchFamily="2" charset="0"/>
              </a:rPr>
              <a:t>c &lt;- c(0.2, 0.4)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>
                <a:latin typeface="Courier" pitchFamily="2" charset="0"/>
              </a:rPr>
              <a:t>d &lt;- c(0.4,0.8)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 err="1">
                <a:latin typeface="Courier" pitchFamily="2" charset="0"/>
              </a:rPr>
              <a:t>cor</a:t>
            </a:r>
            <a:r>
              <a:rPr lang="en-US" altLang="zh-TW" sz="1800" dirty="0">
                <a:latin typeface="Courier" pitchFamily="2" charset="0"/>
              </a:rPr>
              <a:t>(</a:t>
            </a:r>
            <a:r>
              <a:rPr lang="en-US" altLang="zh-TW" sz="1800" dirty="0" err="1">
                <a:latin typeface="Courier" pitchFamily="2" charset="0"/>
              </a:rPr>
              <a:t>a,c</a:t>
            </a:r>
            <a:r>
              <a:rPr lang="en-US" altLang="zh-TW" sz="1800" dirty="0">
                <a:latin typeface="Courier" pitchFamily="2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 err="1">
                <a:latin typeface="Courier" pitchFamily="2" charset="0"/>
              </a:rPr>
              <a:t>cor</a:t>
            </a:r>
            <a:r>
              <a:rPr lang="en-US" altLang="zh-TW" sz="1800" dirty="0">
                <a:latin typeface="Courier" pitchFamily="2" charset="0"/>
              </a:rPr>
              <a:t>(</a:t>
            </a:r>
            <a:r>
              <a:rPr lang="en-US" altLang="zh-TW" sz="1800" dirty="0" err="1">
                <a:latin typeface="Courier" pitchFamily="2" charset="0"/>
              </a:rPr>
              <a:t>a,d</a:t>
            </a:r>
            <a:r>
              <a:rPr lang="en-US" altLang="zh-TW" sz="1800" dirty="0">
                <a:latin typeface="Courier" pitchFamily="2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7AB8A7-93D9-4303-909D-E57C6D019A82}"/>
              </a:ext>
            </a:extLst>
          </p:cNvPr>
          <p:cNvSpPr txBox="1"/>
          <p:nvPr/>
        </p:nvSpPr>
        <p:spPr>
          <a:xfrm>
            <a:off x="5416397" y="6533260"/>
            <a:ext cx="39396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87767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>
                <a:hlinkClick r:id="rId2"/>
              </a:rPr>
              <a:t>R-squared </a:t>
            </a:r>
            <a:r>
              <a:rPr lang="en-US" altLang="zh-TW" dirty="0">
                <a:hlinkClick r:id="rId2"/>
              </a:rPr>
              <a:t>= </a:t>
            </a:r>
            <a:r>
              <a:rPr lang="en-US" altLang="zh-TW" i="1" dirty="0">
                <a:hlinkClick r:id="rId2"/>
              </a:rPr>
              <a:t>correlation</a:t>
            </a:r>
            <a:r>
              <a:rPr lang="en-US" altLang="zh-TW" i="1" baseline="30000" dirty="0">
                <a:hlinkClick r:id="rId2"/>
              </a:rPr>
              <a:t>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47597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Under </a:t>
            </a:r>
            <a:r>
              <a:rPr lang="en-US" altLang="zh-TW" u="sng" dirty="0"/>
              <a:t>general conditions</a:t>
            </a:r>
            <a:r>
              <a:rPr lang="en-US" altLang="zh-TW" dirty="0"/>
              <a:t>, as Wikipedia says, R</a:t>
            </a:r>
            <a:r>
              <a:rPr lang="en-US" altLang="zh-TW" baseline="30000" dirty="0"/>
              <a:t>2</a:t>
            </a:r>
            <a:r>
              <a:rPr lang="en-US" altLang="zh-TW" dirty="0"/>
              <a:t> is also the square of the correlation between the actual and predicted outcomes. 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How to prove?</a:t>
            </a:r>
          </a:p>
        </p:txBody>
      </p:sp>
    </p:spTree>
    <p:extLst>
      <p:ext uri="{BB962C8B-B14F-4D97-AF65-F5344CB8AC3E}">
        <p14:creationId xmlns:p14="http://schemas.microsoft.com/office/powerpoint/2010/main" val="9107819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Correlation = 0.8, is it good?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 A good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-squared business goal would be “We want the model to explain 70% of account value.”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Correlation = 0.8</a:t>
            </a:r>
          </a:p>
          <a:p>
            <a:pPr lvl="1">
              <a:lnSpc>
                <a:spcPct val="100000"/>
              </a:lnSpc>
            </a:pP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altLang="zh-TW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= 0.8*0.8 = 0.64 &lt; 70%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Unexplained variance = 1-0.64 = 0.36</a:t>
            </a:r>
          </a:p>
        </p:txBody>
      </p:sp>
    </p:spTree>
    <p:extLst>
      <p:ext uri="{BB962C8B-B14F-4D97-AF65-F5344CB8AC3E}">
        <p14:creationId xmlns:p14="http://schemas.microsoft.com/office/powerpoint/2010/main" val="472205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Recap from the last week</a:t>
            </a:r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BBF1E3FC-BA4F-5443-900E-D52F7977F6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229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Evaluating probability models</a:t>
            </a:r>
            <a:endParaRPr kumimoji="1"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16129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202"/>
            <a:ext cx="9144000" cy="5013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C4A4DD-29F4-4B9F-B0B0-BCAD7D354C9D}"/>
              </a:ext>
            </a:extLst>
          </p:cNvPr>
          <p:cNvSpPr txBox="1"/>
          <p:nvPr/>
        </p:nvSpPr>
        <p:spPr>
          <a:xfrm>
            <a:off x="2007897" y="6537862"/>
            <a:ext cx="512030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625BA-492B-4894-8AA6-1F61AF41D95D}"/>
              </a:ext>
            </a:extLst>
          </p:cNvPr>
          <p:cNvSpPr txBox="1"/>
          <p:nvPr/>
        </p:nvSpPr>
        <p:spPr>
          <a:xfrm>
            <a:off x="4758824" y="6535205"/>
            <a:ext cx="452971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Figure</a:t>
            </a:r>
            <a:r>
              <a:rPr lang="zh-TW" altLang="en-US" sz="1200">
                <a:solidFill>
                  <a:schemeClr val="bg1"/>
                </a:solidFill>
                <a:ea typeface="+mn-lt"/>
                <a:cs typeface="+mn-lt"/>
              </a:rPr>
              <a:t> 5.3, </a:t>
            </a:r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66802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Evaluating probability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4163483" cy="4351338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Making a double density plot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(data=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 + 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geom_density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pred,color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spam,linetype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=spam))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2133" y="1730786"/>
            <a:ext cx="4352195" cy="4657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B0D255-A9DA-42B8-A4EE-352F95C364D0}"/>
              </a:ext>
            </a:extLst>
          </p:cNvPr>
          <p:cNvSpPr txBox="1"/>
          <p:nvPr/>
        </p:nvSpPr>
        <p:spPr>
          <a:xfrm>
            <a:off x="4793672" y="6525167"/>
            <a:ext cx="44164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5.8,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8195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The Receiver Operating Characteristic Curve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ROC  curve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by picking a different score threshold between positive and negative determination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represents every possible trade-off between sensitivity and specificity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AUC or  area under the curve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1.0 = perfect classifiers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0.5 = do no better than random guesses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61A3A-CCCE-489D-9283-54260176EC09}"/>
              </a:ext>
            </a:extLst>
          </p:cNvPr>
          <p:cNvSpPr txBox="1"/>
          <p:nvPr/>
        </p:nvSpPr>
        <p:spPr>
          <a:xfrm>
            <a:off x="5454192" y="6513918"/>
            <a:ext cx="40998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50312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The Receiver Operating Characteristic Curve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 err="1">
                <a:solidFill>
                  <a:schemeClr val="accent1"/>
                </a:solidFill>
              </a:rPr>
              <a:t>spamExam.R</a:t>
            </a:r>
            <a:endParaRPr lang="en-US" altLang="zh-TW" dirty="0">
              <a:solidFill>
                <a:schemeClr val="accent1"/>
              </a:solidFill>
            </a:endParaRPr>
          </a:p>
          <a:p>
            <a:pPr marL="11430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library('ROCR')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eval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&lt;- prediction(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spamTest$pred,spamTest$spam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plot(performance(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eval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,"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tpr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","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fpr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"))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print(attributes(performance(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eval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,'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auc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'))$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y.values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[[1]])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9E637-F7E8-4B33-BDF8-557C472BEE72}"/>
              </a:ext>
            </a:extLst>
          </p:cNvPr>
          <p:cNvSpPr txBox="1"/>
          <p:nvPr/>
        </p:nvSpPr>
        <p:spPr>
          <a:xfrm>
            <a:off x="5433637" y="6522578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6650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ROC curve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214" y="1485203"/>
            <a:ext cx="5732020" cy="4634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9C17CE-615F-4681-A4AC-9995234CA4B2}"/>
              </a:ext>
            </a:extLst>
          </p:cNvPr>
          <p:cNvSpPr txBox="1"/>
          <p:nvPr/>
        </p:nvSpPr>
        <p:spPr>
          <a:xfrm>
            <a:off x="4799419" y="6548555"/>
            <a:ext cx="52535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5.9,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8982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altLang="zh-TW" sz="3600" dirty="0">
                <a:hlinkClick r:id="rId2"/>
              </a:rPr>
              <a:t>More on ROC/AUC</a:t>
            </a:r>
            <a:endParaRPr lang="en-US" altLang="zh-TW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The ROC curve is a useful tool, but you have to use it for appropriate tasks. 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The ROC curve is useful tool designing a classifier from a scoring function (though I prefer the “double hump graph”).</a:t>
            </a:r>
            <a:endParaRPr kumimoji="1"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A3D2A7-D613-1340-BD92-5DFDEB30EBBB}"/>
              </a:ext>
            </a:extLst>
          </p:cNvPr>
          <p:cNvSpPr/>
          <p:nvPr/>
        </p:nvSpPr>
        <p:spPr>
          <a:xfrm>
            <a:off x="3529346" y="6530179"/>
            <a:ext cx="56104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Win-Vector Blog, </a:t>
            </a:r>
            <a:r>
              <a:rPr lang="zh-TW" altLang="en-US" sz="1200" dirty="0">
                <a:solidFill>
                  <a:schemeClr val="bg1"/>
                </a:solidFill>
              </a:rPr>
              <a:t>http://www.win-vector.com/blog/2013/01/more-on-rocauc/</a:t>
            </a:r>
          </a:p>
        </p:txBody>
      </p:sp>
    </p:spTree>
    <p:extLst>
      <p:ext uri="{BB962C8B-B14F-4D97-AF65-F5344CB8AC3E}">
        <p14:creationId xmlns:p14="http://schemas.microsoft.com/office/powerpoint/2010/main" val="7093724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 Likelihood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37174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the logarithm of the product of the probability the model assigned to each example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a spam with an estimated spam 0.9 =&gt; log(0.9)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a non-spam email an estimated spam 0.9 =&gt; log(0.1)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DF309-386B-4E54-8108-9F00E00BA793}"/>
              </a:ext>
            </a:extLst>
          </p:cNvPr>
          <p:cNvSpPr txBox="1"/>
          <p:nvPr/>
        </p:nvSpPr>
        <p:spPr>
          <a:xfrm>
            <a:off x="3629151" y="6529681"/>
            <a:ext cx="55148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新細明體"/>
              </a:rPr>
              <a:t>Figure 6.19,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1F055E-51F2-F34F-AB25-B5FE2743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97" y="3332307"/>
            <a:ext cx="4574923" cy="30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8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 Likelihood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6470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a non-positive number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0 = a perfect match</a:t>
            </a:r>
          </a:p>
          <a:p>
            <a:pPr lvl="2">
              <a:lnSpc>
                <a:spcPct val="100000"/>
              </a:lnSpc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scores all the spam as being spam with a probability of 1</a:t>
            </a:r>
          </a:p>
          <a:p>
            <a:pPr lvl="2">
              <a:lnSpc>
                <a:spcPct val="100000"/>
              </a:lnSpc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all the </a:t>
            </a:r>
            <a:r>
              <a:rPr lang="en-US" altLang="zh-TW" sz="1800" dirty="0" err="1">
                <a:solidFill>
                  <a:schemeClr val="bg2">
                    <a:lumMod val="25000"/>
                  </a:schemeClr>
                </a:solidFill>
              </a:rPr>
              <a:t>nonspam</a:t>
            </a: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 as having a probability 0 of being spam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The larger the magnitude = the worse the match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DF309-386B-4E54-8108-9F00E00BA793}"/>
              </a:ext>
            </a:extLst>
          </p:cNvPr>
          <p:cNvSpPr txBox="1"/>
          <p:nvPr/>
        </p:nvSpPr>
        <p:spPr>
          <a:xfrm>
            <a:off x="3629151" y="6529681"/>
            <a:ext cx="55148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新細明體"/>
              </a:rPr>
              <a:t>Figure 6.19,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6577830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 Likelihood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dirty="0" err="1">
                <a:solidFill>
                  <a:schemeClr val="accent1"/>
                </a:solidFill>
              </a:rPr>
              <a:t>spamExam.R</a:t>
            </a:r>
            <a:endParaRPr kumimoji="1" lang="en-US" altLang="zh-TW" dirty="0">
              <a:solidFill>
                <a:schemeClr val="accent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sum(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=='spam',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log(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log(1-spamTest$pred)))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sum(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=='spam',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log(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log(1-spamTest$pred)))/dim(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)[[1]]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C4C08-760C-4BFC-930F-93500D5B382E}"/>
              </a:ext>
            </a:extLst>
          </p:cNvPr>
          <p:cNvSpPr txBox="1"/>
          <p:nvPr/>
        </p:nvSpPr>
        <p:spPr>
          <a:xfrm>
            <a:off x="5433636" y="6522577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20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/>
              <a:t>R language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kumimoji="1" lang="en-US" altLang="zh-TW" sz="2800" dirty="0"/>
              <a:t>Assignment : &lt;- not =</a:t>
            </a:r>
          </a:p>
          <a:p>
            <a:r>
              <a:rPr kumimoji="1" lang="en-US" altLang="zh-TW" sz="2800" dirty="0"/>
              <a:t>&amp;, | vs &amp;&amp;, ||</a:t>
            </a:r>
          </a:p>
          <a:p>
            <a:pPr marL="228600" lvl="1">
              <a:spcBef>
                <a:spcPts val="1000"/>
              </a:spcBef>
            </a:pPr>
            <a:r>
              <a:rPr kumimoji="1" lang="en-US" altLang="zh-TW" sz="2800" dirty="0">
                <a:latin typeface="Noto Sans CJK TC" panose="020B0500000000000000" pitchFamily="34" charset="-128"/>
                <a:ea typeface="Noto Sans CJK TC" panose="020B0500000000000000" pitchFamily="34" charset="-128"/>
              </a:rPr>
              <a:t>identical, </a:t>
            </a:r>
            <a:r>
              <a:rPr kumimoji="1" lang="en-US" altLang="zh-TW" sz="2800" dirty="0" err="1">
                <a:latin typeface="Noto Sans CJK TC" panose="020B0500000000000000" pitchFamily="34" charset="-128"/>
                <a:ea typeface="Noto Sans CJK TC" panose="020B0500000000000000" pitchFamily="34" charset="-128"/>
              </a:rPr>
              <a:t>all.equal</a:t>
            </a:r>
            <a:endParaRPr kumimoji="1" lang="en-US" altLang="zh-TW" sz="2800" dirty="0">
              <a:latin typeface="Noto Sans CJK TC" panose="020B0500000000000000" pitchFamily="34" charset="-128"/>
              <a:ea typeface="Noto Sans CJK TC" panose="020B0500000000000000" pitchFamily="34" charset="-128"/>
            </a:endParaRPr>
          </a:p>
          <a:p>
            <a:pPr marL="228600" lvl="1">
              <a:spcBef>
                <a:spcPts val="1000"/>
              </a:spcBef>
            </a:pPr>
            <a:r>
              <a:rPr kumimoji="1" lang="en-US" altLang="zh-TW" sz="2800" dirty="0">
                <a:latin typeface="Noto Sans CJK TC" panose="020B0500000000000000" pitchFamily="34" charset="-128"/>
                <a:ea typeface="Noto Sans CJK TC" panose="020B0500000000000000" pitchFamily="34" charset="-128"/>
              </a:rPr>
              <a:t>[[]] vs []</a:t>
            </a:r>
          </a:p>
          <a:p>
            <a:pPr marL="228600" lvl="1">
              <a:spcBef>
                <a:spcPts val="1000"/>
              </a:spcBef>
            </a:pPr>
            <a:r>
              <a:rPr kumimoji="1" lang="en-US" altLang="zh-TW" sz="2800" dirty="0" err="1">
                <a:latin typeface="Noto Sans CJK TC" panose="020B0500000000000000" pitchFamily="34" charset="-128"/>
                <a:ea typeface="Noto Sans CJK TC" panose="020B0500000000000000" pitchFamily="34" charset="-128"/>
              </a:rPr>
              <a:t>read_table</a:t>
            </a:r>
            <a:r>
              <a:rPr kumimoji="1" lang="en-US" altLang="zh-TW" sz="2800" dirty="0">
                <a:latin typeface="Noto Sans CJK TC" panose="020B0500000000000000" pitchFamily="34" charset="-128"/>
                <a:ea typeface="Noto Sans CJK TC" panose="020B0500000000000000" pitchFamily="34" charset="-128"/>
              </a:rPr>
              <a:t>()</a:t>
            </a:r>
          </a:p>
          <a:p>
            <a:pPr marL="228600" lvl="1">
              <a:spcBef>
                <a:spcPts val="1000"/>
              </a:spcBef>
            </a:pPr>
            <a:r>
              <a:rPr kumimoji="1" lang="en-US" altLang="zh-TW" sz="2800" dirty="0">
                <a:latin typeface="Noto Sans CJK TC" panose="020B0500000000000000" pitchFamily="34" charset="-128"/>
                <a:ea typeface="Noto Sans CJK TC" panose="020B0500000000000000" pitchFamily="34" charset="-128"/>
              </a:rPr>
              <a:t>summary()</a:t>
            </a:r>
          </a:p>
          <a:p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939829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Computing the null model’s log likelihood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spamExam.R</a:t>
            </a:r>
            <a:endParaRPr kumimoji="1" lang="en-US" altLang="zh-TW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pNull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&lt;- sum(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=='spam',1,0))/dim(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)[[1]]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sum(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=='spam',1,0))*log(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pNull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 +sum(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=='spam',0,1))*log(1-pNull)</a:t>
            </a:r>
          </a:p>
          <a:p>
            <a:pPr>
              <a:lnSpc>
                <a:spcPct val="100000"/>
              </a:lnSpc>
            </a:pPr>
            <a:r>
              <a:rPr lang="it-IT" altLang="zh-TW" dirty="0">
                <a:solidFill>
                  <a:schemeClr val="accent1"/>
                </a:solidFill>
              </a:rPr>
              <a:t>-134.9478  </a:t>
            </a:r>
            <a:r>
              <a:rPr lang="it-IT" altLang="zh-TW" dirty="0" err="1">
                <a:solidFill>
                  <a:schemeClr val="accent1"/>
                </a:solidFill>
              </a:rPr>
              <a:t>better</a:t>
            </a:r>
            <a:r>
              <a:rPr lang="it-IT" altLang="zh-TW" dirty="0">
                <a:solidFill>
                  <a:schemeClr val="accent1"/>
                </a:solidFill>
              </a:rPr>
              <a:t> </a:t>
            </a:r>
            <a:r>
              <a:rPr lang="it-IT" altLang="zh-TW" dirty="0" err="1">
                <a:solidFill>
                  <a:schemeClr val="accent1"/>
                </a:solidFill>
              </a:rPr>
              <a:t>than</a:t>
            </a:r>
            <a:r>
              <a:rPr lang="it-IT" altLang="zh-TW" dirty="0">
                <a:solidFill>
                  <a:schemeClr val="accent1"/>
                </a:solidFill>
              </a:rPr>
              <a:t> </a:t>
            </a:r>
            <a:r>
              <a:rPr lang="hr-HR" altLang="zh-TW" dirty="0">
                <a:solidFill>
                  <a:schemeClr val="accent1"/>
                </a:solidFill>
              </a:rPr>
              <a:t>-306.8952.</a:t>
            </a:r>
            <a:endParaRPr kumimoji="1" lang="en-US" altLang="zh-TW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2E483-E8CA-4C74-86AA-E5E2EF08291F}"/>
              </a:ext>
            </a:extLst>
          </p:cNvPr>
          <p:cNvSpPr txBox="1"/>
          <p:nvPr/>
        </p:nvSpPr>
        <p:spPr>
          <a:xfrm>
            <a:off x="5476932" y="6522577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1269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altLang="zh-TW" dirty="0" err="1"/>
              <a:t>Deviance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-2*(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logLikelihood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S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where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S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is a technical constant called “the log likelihood of the saturated model”.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Deviance is unnormalized, so you should only compare deviances that are computed over the same dataset.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The lower the deviance, the better the model.</a:t>
            </a:r>
          </a:p>
          <a:p>
            <a:pPr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4C773-5E32-43E1-9B03-1DDEC86DFBE6}"/>
              </a:ext>
            </a:extLst>
          </p:cNvPr>
          <p:cNvSpPr txBox="1"/>
          <p:nvPr/>
        </p:nvSpPr>
        <p:spPr>
          <a:xfrm>
            <a:off x="5442295" y="6522577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56532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altLang="zh-TW" dirty="0" err="1"/>
              <a:t>pseudo</a:t>
            </a:r>
            <a:r>
              <a:rPr lang="sk-SK" altLang="zh-TW" dirty="0"/>
              <a:t> R-</a:t>
            </a:r>
            <a:r>
              <a:rPr lang="sk-SK" altLang="zh-TW" dirty="0" err="1"/>
              <a:t>squared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 With </a:t>
            </a:r>
            <a:r>
              <a:rPr lang="en-US" altLang="zh-TW" i="1" dirty="0"/>
              <a:t>S </a:t>
            </a:r>
            <a:r>
              <a:rPr lang="en-US" altLang="zh-TW" dirty="0"/>
              <a:t>= 0,  the deviance can be used to calculate a </a:t>
            </a:r>
            <a:r>
              <a:rPr lang="en-US" altLang="zh-TW" i="1" dirty="0">
                <a:solidFill>
                  <a:schemeClr val="accent1"/>
                </a:solidFill>
              </a:rPr>
              <a:t>pseudo R-squared </a:t>
            </a:r>
            <a:r>
              <a:rPr lang="en-US" altLang="zh-TW" dirty="0"/>
              <a:t>(see </a:t>
            </a:r>
            <a:r>
              <a:rPr lang="en-US" altLang="zh-TW" dirty="0">
                <a:solidFill>
                  <a:srgbClr val="0563C1"/>
                </a:solidFill>
              </a:rPr>
              <a:t>http://mng.bz/j338</a:t>
            </a:r>
            <a:r>
              <a:rPr lang="en-US" altLang="zh-TW" dirty="0"/>
              <a:t>)</a:t>
            </a:r>
          </a:p>
          <a:p>
            <a:pPr lvl="1">
              <a:lnSpc>
                <a:spcPct val="100000"/>
              </a:lnSpc>
            </a:pPr>
            <a:r>
              <a:rPr lang="mr-IN" altLang="zh-TW" dirty="0">
                <a:solidFill>
                  <a:schemeClr val="bg2">
                    <a:lumMod val="25000"/>
                  </a:schemeClr>
                </a:solidFill>
              </a:rPr>
              <a:t>1 -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deviance</a:t>
            </a:r>
            <a:r>
              <a:rPr lang="mr-IN" altLang="zh-TW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model</a:t>
            </a:r>
            <a:r>
              <a:rPr lang="mr-IN" altLang="zh-TW" dirty="0">
                <a:solidFill>
                  <a:schemeClr val="bg2">
                    <a:lumMod val="25000"/>
                  </a:schemeClr>
                </a:solidFill>
              </a:rPr>
              <a:t>)/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deviance</a:t>
            </a:r>
            <a:r>
              <a:rPr lang="mr-IN" altLang="zh-TW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null model</a:t>
            </a:r>
            <a:r>
              <a:rPr lang="mr-IN" altLang="zh-TW" dirty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altLang="zh-TW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What is  the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psedudo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R-square of the spam model?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pseudo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-squared is normalized, so in principle you can compare pseudo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squareds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even when they were computed over different test sets.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prefer models with larger pseudo R-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squareds</a:t>
            </a:r>
            <a:endParaRPr lang="mr-IN" altLang="zh-TW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4C773-5E32-43E1-9B03-1DDEC86DFBE6}"/>
              </a:ext>
            </a:extLst>
          </p:cNvPr>
          <p:cNvSpPr txBox="1"/>
          <p:nvPr/>
        </p:nvSpPr>
        <p:spPr>
          <a:xfrm>
            <a:off x="5442295" y="6522577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133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altLang="zh-TW" dirty="0" err="1"/>
              <a:t>Akaike</a:t>
            </a:r>
            <a:r>
              <a:rPr lang="sk-SK" altLang="zh-TW" dirty="0"/>
              <a:t> </a:t>
            </a:r>
            <a:r>
              <a:rPr lang="sk-SK" altLang="zh-TW" dirty="0" err="1"/>
              <a:t>information</a:t>
            </a:r>
            <a:r>
              <a:rPr lang="sk-SK" altLang="zh-TW" dirty="0"/>
              <a:t> </a:t>
            </a:r>
            <a:r>
              <a:rPr lang="sk-SK" altLang="zh-TW" dirty="0" err="1"/>
              <a:t>criterion</a:t>
            </a:r>
            <a:r>
              <a:rPr lang="sk-SK" altLang="zh-TW" dirty="0"/>
              <a:t> (AIC)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deviance + 2*</a:t>
            </a:r>
            <a:r>
              <a:rPr lang="en-US" altLang="zh-TW" dirty="0" err="1"/>
              <a:t>numberOfParameters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en-US" altLang="zh-TW" dirty="0"/>
              <a:t>deviance penalized for model complexity (more parameters)</a:t>
            </a:r>
          </a:p>
          <a:p>
            <a:r>
              <a:rPr lang="en-US" altLang="zh-TW" dirty="0"/>
              <a:t>useful for </a:t>
            </a:r>
          </a:p>
          <a:p>
            <a:pPr lvl="1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comparing models with different measures of complexity</a:t>
            </a:r>
          </a:p>
          <a:p>
            <a:pPr lvl="1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 variables with differing numbers of levels</a:t>
            </a:r>
          </a:p>
          <a:p>
            <a:r>
              <a:rPr lang="en-US" altLang="zh-TW" dirty="0"/>
              <a:t>prefer the model with the </a:t>
            </a:r>
            <a:r>
              <a:rPr lang="en-US" altLang="zh-TW"/>
              <a:t>smaller AIC</a:t>
            </a:r>
            <a:endParaRPr lang="en-US" altLang="zh-TW" dirty="0"/>
          </a:p>
          <a:p>
            <a:pPr>
              <a:lnSpc>
                <a:spcPct val="100000"/>
              </a:lnSpc>
            </a:pPr>
            <a:endParaRPr lang="en-US" altLang="zh-TW" dirty="0"/>
          </a:p>
          <a:p>
            <a:pPr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4C773-5E32-43E1-9B03-1DDEC86DFBE6}"/>
              </a:ext>
            </a:extLst>
          </p:cNvPr>
          <p:cNvSpPr txBox="1"/>
          <p:nvPr/>
        </p:nvSpPr>
        <p:spPr>
          <a:xfrm>
            <a:off x="5442295" y="6522577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1539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Evaluating ranking models</a:t>
            </a:r>
            <a:endParaRPr kumimoji="1" lang="zh-TW" altLang="en-US" dirty="0"/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FC5DF847-20D4-1345-93F1-BF2B7EADC9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102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ranking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Ranking models are models that, given a set of examples, sort the rows or assign ranks to the rows.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measured by Spearman’s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rank correlation coefficient (treating assigned rank as a numeric score)</a:t>
            </a:r>
            <a:endParaRPr kumimoji="1"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788FC-57BA-4C40-9BA1-01F5064783DD}"/>
              </a:ext>
            </a:extLst>
          </p:cNvPr>
          <p:cNvSpPr txBox="1"/>
          <p:nvPr/>
        </p:nvSpPr>
        <p:spPr>
          <a:xfrm>
            <a:off x="5442295" y="6539895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02974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Evaluating clustering models</a:t>
            </a:r>
            <a:endParaRPr kumimoji="1" lang="zh-TW" altLang="en-US" dirty="0"/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FC32A00C-8B66-1B42-B931-0FB169A86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434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400" dirty="0"/>
              <a:t>Notional example of clustering your customers by purchase pattern and purchase amount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09" y="1600200"/>
            <a:ext cx="6970183" cy="4574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EE731-7B2D-42F0-B916-9B93C091BCAA}"/>
              </a:ext>
            </a:extLst>
          </p:cNvPr>
          <p:cNvSpPr txBox="1"/>
          <p:nvPr/>
        </p:nvSpPr>
        <p:spPr>
          <a:xfrm>
            <a:off x="4785257" y="6524600"/>
            <a:ext cx="53923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 Figure 5.4,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08249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clustering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 err="1">
                <a:solidFill>
                  <a:schemeClr val="accent1"/>
                </a:solidFill>
              </a:rPr>
              <a:t>clusterModel.R</a:t>
            </a:r>
            <a:endParaRPr lang="en-US" altLang="zh-TW" sz="24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Clustering random data in the plane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set.seed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(32297)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 &lt;- 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data.frame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(100),y=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(100))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kmeans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d,centers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=5)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d$cluster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clus$cluster</a:t>
            </a:r>
            <a:endParaRPr kumimoji="1"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Calculating the size of each cluster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kumimoji="1" lang="de-DE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d$cluster</a:t>
            </a:r>
            <a:r>
              <a:rPr kumimoji="1" lang="de-DE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3375E-0B30-42B4-AAC9-CACA58F5386B}"/>
              </a:ext>
            </a:extLst>
          </p:cNvPr>
          <p:cNvSpPr txBox="1"/>
          <p:nvPr/>
        </p:nvSpPr>
        <p:spPr>
          <a:xfrm>
            <a:off x="5476931" y="6539895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92550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clustering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 err="1">
                <a:solidFill>
                  <a:schemeClr val="accent1"/>
                </a:solidFill>
              </a:rPr>
              <a:t>clusterModel.R</a:t>
            </a:r>
            <a:endParaRPr lang="en-US" altLang="zh-TW" sz="20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Plotting our clusters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library('ggplot2'); library('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grDevices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 &lt;- 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do.call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rbind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lapply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(unique(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clus$cluster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function(c) { f &lt;- subset(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d,cluster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==c); f[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chull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(f),]}))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 +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geom_text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(data=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d,aes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(label=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cluster,x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=y,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color=cluster),size=3)  +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geom_polygon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(data=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h,aes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y,group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cluster,fill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as.factor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(cluster)),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alpha=0.4,linetype=0) +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theme(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legend.position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"none")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33C52-8F38-4774-9B16-4E00F722592D}"/>
              </a:ext>
            </a:extLst>
          </p:cNvPr>
          <p:cNvSpPr txBox="1"/>
          <p:nvPr/>
        </p:nvSpPr>
        <p:spPr>
          <a:xfrm>
            <a:off x="5459613" y="6539895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4271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Primary R data types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Numbers</a:t>
            </a:r>
          </a:p>
          <a:p>
            <a:r>
              <a:rPr lang="en-US" altLang="zh-TW" dirty="0"/>
              <a:t>Number Sequences</a:t>
            </a:r>
          </a:p>
          <a:p>
            <a:r>
              <a:rPr lang="en-US" altLang="zh-TW" dirty="0"/>
              <a:t>Vectors</a:t>
            </a:r>
          </a:p>
          <a:p>
            <a:r>
              <a:rPr lang="en-US" altLang="zh-TW" dirty="0"/>
              <a:t>Lists</a:t>
            </a:r>
          </a:p>
          <a:p>
            <a:r>
              <a:rPr lang="en-US" altLang="zh-TW" dirty="0"/>
              <a:t>Matrices</a:t>
            </a:r>
          </a:p>
          <a:p>
            <a:r>
              <a:rPr lang="en-US" altLang="zh-TW" dirty="0"/>
              <a:t>Data Frames</a:t>
            </a:r>
          </a:p>
          <a:p>
            <a:r>
              <a:rPr lang="en-US" altLang="zh-TW" dirty="0"/>
              <a:t>Factors</a:t>
            </a:r>
          </a:p>
          <a:p>
            <a:r>
              <a:rPr lang="en-US" altLang="zh-TW" dirty="0"/>
              <a:t>Null and NA</a:t>
            </a: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315042" y="3662773"/>
            <a:ext cx="506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accent1"/>
                </a:solidFill>
              </a:rPr>
              <a:t>Which one is central data structure?</a:t>
            </a:r>
            <a:endParaRPr kumimoji="1" lang="zh-TW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1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Clustering example</a:t>
            </a:r>
            <a:endParaRPr kumimoji="1"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hair clusters : clusters with very few points</a:t>
            </a:r>
          </a:p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waste clusters : clusters with a very large number of points</a:t>
            </a:r>
            <a:endParaRPr kumimoji="1" lang="zh-TW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423" y="2627733"/>
            <a:ext cx="4230267" cy="37816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FC39EF-932F-45FF-A17D-4B7B92C53AFD}"/>
              </a:ext>
            </a:extLst>
          </p:cNvPr>
          <p:cNvSpPr txBox="1"/>
          <p:nvPr/>
        </p:nvSpPr>
        <p:spPr>
          <a:xfrm>
            <a:off x="4707324" y="6550576"/>
            <a:ext cx="4569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 Figure 5.10,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31095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Intra-cluster distances </a:t>
            </a:r>
            <a:r>
              <a:rPr lang="en-US" altLang="zh-TW" sz="3600" dirty="0" err="1"/>
              <a:t>v.s</a:t>
            </a:r>
            <a:r>
              <a:rPr lang="en-US" altLang="zh-TW" sz="3600" dirty="0"/>
              <a:t>. </a:t>
            </a:r>
            <a:br>
              <a:rPr lang="en-US" altLang="zh-TW" sz="3600" dirty="0"/>
            </a:br>
            <a:r>
              <a:rPr lang="en-US" altLang="zh-TW" sz="3600" dirty="0"/>
              <a:t>Cross-cluster distances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Calculating the typical distance between items in every pair of clusters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library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('reshape2')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dim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(d)[[1]]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pairs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data.frame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ca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as.vector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outer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(1:n,1:n,function(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a,b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d[a,'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cluster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'])),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cb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as.vector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outer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(1:n,1:n,function(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a,b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d[b,'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cluster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'])),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dist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as.vector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outer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(1:n,1:n,function(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a,b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sqrt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((d[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a,'x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']-d[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b,'x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'])^2 + (d[a,'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']-d[b,'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'])^2)))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dcast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pairs,ca~cb,value.var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='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dist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',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mean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intra-cluster distances (the diagonal elements of the table) &lt; inter-cluster distances (the off-diagonal elements of the table)</a:t>
            </a:r>
            <a:endParaRPr kumimoji="1" lang="zh-TW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00197-DAC1-44DD-BE32-9426E76282A7}"/>
              </a:ext>
            </a:extLst>
          </p:cNvPr>
          <p:cNvSpPr txBox="1"/>
          <p:nvPr/>
        </p:nvSpPr>
        <p:spPr>
          <a:xfrm>
            <a:off x="5477983" y="6524599"/>
            <a:ext cx="53923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92097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58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983" y="3727509"/>
            <a:ext cx="6693490" cy="1754326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  <a:t>Thank You</a:t>
            </a:r>
            <a:b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</a:br>
            <a: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  <a:t>Any Question?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8D98C-EA1D-E249-A655-10F9D862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6242627"/>
            <a:ext cx="2959100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6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資料科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" id="{5D3618FE-66AF-FB43-A094-A88EC4467407}" vid="{D73E4D91-4D7A-2A4F-9C70-3E98544658F0}"/>
    </a:ext>
  </a:extLst>
</a:theme>
</file>

<file path=ppt/theme/theme2.xml><?xml version="1.0" encoding="utf-8"?>
<a:theme xmlns:a="http://schemas.openxmlformats.org/drawingml/2006/main" name="digitial_brow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gital_light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資料科學</Template>
  <TotalTime>3918</TotalTime>
  <Words>4643</Words>
  <Application>Microsoft Macintosh PowerPoint</Application>
  <PresentationFormat>如螢幕大小 (4:3)</PresentationFormat>
  <Paragraphs>512</Paragraphs>
  <Slides>92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92</vt:i4>
      </vt:variant>
    </vt:vector>
  </HeadingPairs>
  <TitlesOfParts>
    <vt:vector size="105" baseType="lpstr">
      <vt:lpstr>Noto Sans CJK TC</vt:lpstr>
      <vt:lpstr>Noto Sans CJK TC Medium</vt:lpstr>
      <vt:lpstr>Arial</vt:lpstr>
      <vt:lpstr>Calibri</vt:lpstr>
      <vt:lpstr>Calibri Light</vt:lpstr>
      <vt:lpstr>Cambria Math</vt:lpstr>
      <vt:lpstr>Chalkduster</vt:lpstr>
      <vt:lpstr>Courier</vt:lpstr>
      <vt:lpstr>資料科學</vt:lpstr>
      <vt:lpstr>digitial_brown</vt:lpstr>
      <vt:lpstr>digital_green</vt:lpstr>
      <vt:lpstr>digital_lightGreen</vt:lpstr>
      <vt:lpstr>自訂設計</vt:lpstr>
      <vt:lpstr>How to evaluate output? </vt:lpstr>
      <vt:lpstr>Copyright declaration 版權說明</vt:lpstr>
      <vt:lpstr>Copyright declaration 版權說明</vt:lpstr>
      <vt:lpstr>Very nice e-book, interactive!!!</vt:lpstr>
      <vt:lpstr>Copyright declaration 版權說明</vt:lpstr>
      <vt:lpstr>Data Science this week</vt:lpstr>
      <vt:lpstr>Recap from the last week</vt:lpstr>
      <vt:lpstr>R language</vt:lpstr>
      <vt:lpstr>Primary R data types</vt:lpstr>
      <vt:lpstr>Source code management system</vt:lpstr>
      <vt:lpstr>Github</vt:lpstr>
      <vt:lpstr>Today</vt:lpstr>
      <vt:lpstr>Example Code</vt:lpstr>
      <vt:lpstr>Schematic model construction and evaluation</vt:lpstr>
      <vt:lpstr>Schematic model construction and evaluation</vt:lpstr>
      <vt:lpstr>Model evaluation and critique</vt:lpstr>
      <vt:lpstr>Y ̂=f ̂(X)</vt:lpstr>
      <vt:lpstr>How Do We Estimate f?</vt:lpstr>
      <vt:lpstr>Parametric Methods</vt:lpstr>
      <vt:lpstr>Parametric Methods</vt:lpstr>
      <vt:lpstr>Non-parametric Methods</vt:lpstr>
      <vt:lpstr>A smooth thin-plate spline fit</vt:lpstr>
      <vt:lpstr>Which model fits well?</vt:lpstr>
      <vt:lpstr>Prediction Accuracy v.s. Model Interpretability</vt:lpstr>
      <vt:lpstr>Which one is more challenging?</vt:lpstr>
      <vt:lpstr>Evaluating models</vt:lpstr>
      <vt:lpstr>Evaluating models</vt:lpstr>
      <vt:lpstr>Regression v.s. Classification</vt:lpstr>
      <vt:lpstr>Evaluating classification models</vt:lpstr>
      <vt:lpstr>Assigning products to product categories</vt:lpstr>
      <vt:lpstr>Multicategory vs. two-category classification</vt:lpstr>
      <vt:lpstr>Confusion matrix</vt:lpstr>
      <vt:lpstr>Confusion matrix</vt:lpstr>
      <vt:lpstr>A decision tree</vt:lpstr>
      <vt:lpstr>Confusion matrix</vt:lpstr>
      <vt:lpstr>Confusion matrix</vt:lpstr>
      <vt:lpstr>Evaluating classification models</vt:lpstr>
      <vt:lpstr>Evaluation</vt:lpstr>
      <vt:lpstr>Building and applying a logistic regression spam model</vt:lpstr>
      <vt:lpstr>Building and applying a logistic regression spam model</vt:lpstr>
      <vt:lpstr>Building and applying a logistic regression spam model</vt:lpstr>
      <vt:lpstr>Spam confusion matrix</vt:lpstr>
      <vt:lpstr> Akismet filter</vt:lpstr>
      <vt:lpstr>Accuracy</vt:lpstr>
      <vt:lpstr>Type I and Type II errors</vt:lpstr>
      <vt:lpstr>Different costs of type I and type II errors?</vt:lpstr>
      <vt:lpstr>Precision and Recall</vt:lpstr>
      <vt:lpstr>spam filtering application, which one is important?</vt:lpstr>
      <vt:lpstr>Changing a score to a classification</vt:lpstr>
      <vt:lpstr>The F1 score</vt:lpstr>
      <vt:lpstr>Sensitivity and Specificity</vt:lpstr>
      <vt:lpstr>Common classification performance measures</vt:lpstr>
      <vt:lpstr>Classifier performance measures business stories</vt:lpstr>
      <vt:lpstr>Common classification performance measures</vt:lpstr>
      <vt:lpstr>Evaluating scoring models</vt:lpstr>
      <vt:lpstr>Evaluating scoring models</vt:lpstr>
      <vt:lpstr>Scoring residuals</vt:lpstr>
      <vt:lpstr>Absolute error</vt:lpstr>
      <vt:lpstr>Absolute error</vt:lpstr>
      <vt:lpstr>Mean Squared Error</vt:lpstr>
      <vt:lpstr>Root Mean Square Error (RMSE)</vt:lpstr>
      <vt:lpstr>R-Squared, R2, the coefficient of determination</vt:lpstr>
      <vt:lpstr>How to check if a model fit is good? </vt:lpstr>
      <vt:lpstr>R2</vt:lpstr>
      <vt:lpstr>Correlation</vt:lpstr>
      <vt:lpstr>Correlation</vt:lpstr>
      <vt:lpstr>Correlation ignores shifts and scaling factors</vt:lpstr>
      <vt:lpstr>R-squared = correlation2</vt:lpstr>
      <vt:lpstr>Correlation = 0.8, is it good? </vt:lpstr>
      <vt:lpstr>Evaluating probability models</vt:lpstr>
      <vt:lpstr>PowerPoint 簡報</vt:lpstr>
      <vt:lpstr>Evaluating probability models</vt:lpstr>
      <vt:lpstr>The Receiver Operating Characteristic Curve</vt:lpstr>
      <vt:lpstr>The Receiver Operating Characteristic Curve</vt:lpstr>
      <vt:lpstr>ROC curve</vt:lpstr>
      <vt:lpstr>More on ROC/AUC</vt:lpstr>
      <vt:lpstr>Log Likelihood</vt:lpstr>
      <vt:lpstr>Log Likelihood</vt:lpstr>
      <vt:lpstr>Log Likelihood</vt:lpstr>
      <vt:lpstr>Computing the null model’s log likelihood</vt:lpstr>
      <vt:lpstr>Deviance</vt:lpstr>
      <vt:lpstr>pseudo R-squared</vt:lpstr>
      <vt:lpstr>Akaike information criterion (AIC)</vt:lpstr>
      <vt:lpstr>Evaluating ranking models</vt:lpstr>
      <vt:lpstr>Evaluating ranking models</vt:lpstr>
      <vt:lpstr>Evaluating clustering models</vt:lpstr>
      <vt:lpstr>Notional example of clustering your customers by purchase pattern and purchase amount</vt:lpstr>
      <vt:lpstr>Evaluating clustering models</vt:lpstr>
      <vt:lpstr>Evaluating clustering models</vt:lpstr>
      <vt:lpstr>Clustering example</vt:lpstr>
      <vt:lpstr>Intra-cluster distances v.s.  Cross-cluster distances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Jia-Ming Chang</cp:lastModifiedBy>
  <cp:revision>1100</cp:revision>
  <dcterms:created xsi:type="dcterms:W3CDTF">2016-01-07T11:20:23Z</dcterms:created>
  <dcterms:modified xsi:type="dcterms:W3CDTF">2020-09-28T04:59:44Z</dcterms:modified>
</cp:coreProperties>
</file>